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sldIdLst>
    <p:sldId id="256" r:id="rId3"/>
    <p:sldId id="257" r:id="rId4"/>
    <p:sldId id="280" r:id="rId5"/>
    <p:sldId id="266" r:id="rId6"/>
    <p:sldId id="270" r:id="rId7"/>
    <p:sldId id="273" r:id="rId8"/>
    <p:sldId id="268" r:id="rId9"/>
    <p:sldId id="279" r:id="rId10"/>
    <p:sldId id="258" r:id="rId11"/>
    <p:sldId id="271" r:id="rId12"/>
    <p:sldId id="277" r:id="rId13"/>
    <p:sldId id="261" r:id="rId14"/>
    <p:sldId id="278" r:id="rId15"/>
    <p:sldId id="275" r:id="rId16"/>
    <p:sldId id="272" r:id="rId17"/>
    <p:sldId id="262" r:id="rId18"/>
    <p:sldId id="264"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89580F-B0BD-49FD-BFA3-69AB7B696C55}">
          <p14:sldIdLst>
            <p14:sldId id="256"/>
            <p14:sldId id="257"/>
            <p14:sldId id="280"/>
            <p14:sldId id="266"/>
            <p14:sldId id="270"/>
            <p14:sldId id="273"/>
            <p14:sldId id="268"/>
            <p14:sldId id="279"/>
            <p14:sldId id="258"/>
            <p14:sldId id="271"/>
            <p14:sldId id="277"/>
            <p14:sldId id="261"/>
            <p14:sldId id="278"/>
            <p14:sldId id="275"/>
            <p14:sldId id="272"/>
            <p14:sldId id="262"/>
            <p14:sldId id="264"/>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106"/>
      </p:cViewPr>
      <p:guideLst/>
    </p:cSldViewPr>
  </p:slideViewPr>
  <p:notesTextViewPr>
    <p:cViewPr>
      <p:scale>
        <a:sx n="1" d="1"/>
        <a:sy n="1" d="1"/>
      </p:scale>
      <p:origin x="0" y="0"/>
    </p:cViewPr>
  </p:notesTextViewPr>
  <p:sorterViewPr>
    <p:cViewPr varScale="1">
      <p:scale>
        <a:sx n="100" d="100"/>
        <a:sy n="100" d="100"/>
      </p:scale>
      <p:origin x="0" y="-128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9B37-DE94-454B-B74A-F008F5BEAE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B84A20A-238D-4425-9C89-F010A43D5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9704521-063A-4721-ABE7-08FFBDF64537}"/>
              </a:ext>
            </a:extLst>
          </p:cNvPr>
          <p:cNvSpPr>
            <a:spLocks noGrp="1"/>
          </p:cNvSpPr>
          <p:nvPr>
            <p:ph type="dt" sz="half" idx="10"/>
          </p:nvPr>
        </p:nvSpPr>
        <p:spPr/>
        <p:txBody>
          <a:bodyPr/>
          <a:lstStyle/>
          <a:p>
            <a:fld id="{B8F00DD6-AF48-4443-9C05-CC0810305973}" type="datetimeFigureOut">
              <a:rPr lang="en-GB" smtClean="0"/>
              <a:t>24/08/2024</a:t>
            </a:fld>
            <a:endParaRPr lang="en-GB"/>
          </a:p>
        </p:txBody>
      </p:sp>
      <p:sp>
        <p:nvSpPr>
          <p:cNvPr id="5" name="Footer Placeholder 4">
            <a:extLst>
              <a:ext uri="{FF2B5EF4-FFF2-40B4-BE49-F238E27FC236}">
                <a16:creationId xmlns:a16="http://schemas.microsoft.com/office/drawing/2014/main" id="{38B65FC0-3934-4C90-9EA3-819FFB37F6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096CF9D-FAFF-4BAB-A1A5-B35B6B2BE201}"/>
              </a:ext>
            </a:extLst>
          </p:cNvPr>
          <p:cNvSpPr>
            <a:spLocks noGrp="1"/>
          </p:cNvSpPr>
          <p:nvPr>
            <p:ph type="sldNum" sz="quarter" idx="12"/>
          </p:nvPr>
        </p:nvSpPr>
        <p:spPr/>
        <p:txBody>
          <a:bodyPr/>
          <a:lstStyle/>
          <a:p>
            <a:fld id="{D5D499A3-1D18-449A-93AB-EF6BEA4C4F36}" type="slidenum">
              <a:rPr lang="en-GB" smtClean="0"/>
              <a:t>‹#›</a:t>
            </a:fld>
            <a:endParaRPr lang="en-GB"/>
          </a:p>
        </p:txBody>
      </p:sp>
    </p:spTree>
    <p:extLst>
      <p:ext uri="{BB962C8B-B14F-4D97-AF65-F5344CB8AC3E}">
        <p14:creationId xmlns:p14="http://schemas.microsoft.com/office/powerpoint/2010/main" val="613818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09D58-FC46-4C25-A50F-9B8C5CC8C33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38F19FF-B264-4984-BB77-ACC67AA7EB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A507C33-0A80-47DC-9DA9-CBB3D8BFCFF0}"/>
              </a:ext>
            </a:extLst>
          </p:cNvPr>
          <p:cNvSpPr>
            <a:spLocks noGrp="1"/>
          </p:cNvSpPr>
          <p:nvPr>
            <p:ph type="dt" sz="half" idx="10"/>
          </p:nvPr>
        </p:nvSpPr>
        <p:spPr/>
        <p:txBody>
          <a:bodyPr/>
          <a:lstStyle/>
          <a:p>
            <a:fld id="{B8F00DD6-AF48-4443-9C05-CC0810305973}" type="datetimeFigureOut">
              <a:rPr lang="en-GB" smtClean="0"/>
              <a:t>24/08/2024</a:t>
            </a:fld>
            <a:endParaRPr lang="en-GB"/>
          </a:p>
        </p:txBody>
      </p:sp>
      <p:sp>
        <p:nvSpPr>
          <p:cNvPr id="5" name="Footer Placeholder 4">
            <a:extLst>
              <a:ext uri="{FF2B5EF4-FFF2-40B4-BE49-F238E27FC236}">
                <a16:creationId xmlns:a16="http://schemas.microsoft.com/office/drawing/2014/main" id="{D741E9A0-714C-4DD9-B15C-91E2AB2BB7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08D64A0-E245-4BF1-BF8A-551DFCF81867}"/>
              </a:ext>
            </a:extLst>
          </p:cNvPr>
          <p:cNvSpPr>
            <a:spLocks noGrp="1"/>
          </p:cNvSpPr>
          <p:nvPr>
            <p:ph type="sldNum" sz="quarter" idx="12"/>
          </p:nvPr>
        </p:nvSpPr>
        <p:spPr/>
        <p:txBody>
          <a:bodyPr/>
          <a:lstStyle/>
          <a:p>
            <a:fld id="{D5D499A3-1D18-449A-93AB-EF6BEA4C4F36}" type="slidenum">
              <a:rPr lang="en-GB" smtClean="0"/>
              <a:t>‹#›</a:t>
            </a:fld>
            <a:endParaRPr lang="en-GB"/>
          </a:p>
        </p:txBody>
      </p:sp>
    </p:spTree>
    <p:extLst>
      <p:ext uri="{BB962C8B-B14F-4D97-AF65-F5344CB8AC3E}">
        <p14:creationId xmlns:p14="http://schemas.microsoft.com/office/powerpoint/2010/main" val="893186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AACA12-C9EA-4941-9393-BF675DC6D3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9BE2C42-6562-4032-AFDB-E2380FB15C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436D31B-0608-4236-8D24-BC19C7E0D52F}"/>
              </a:ext>
            </a:extLst>
          </p:cNvPr>
          <p:cNvSpPr>
            <a:spLocks noGrp="1"/>
          </p:cNvSpPr>
          <p:nvPr>
            <p:ph type="dt" sz="half" idx="10"/>
          </p:nvPr>
        </p:nvSpPr>
        <p:spPr/>
        <p:txBody>
          <a:bodyPr/>
          <a:lstStyle/>
          <a:p>
            <a:fld id="{B8F00DD6-AF48-4443-9C05-CC0810305973}" type="datetimeFigureOut">
              <a:rPr lang="en-GB" smtClean="0"/>
              <a:t>24/08/2024</a:t>
            </a:fld>
            <a:endParaRPr lang="en-GB"/>
          </a:p>
        </p:txBody>
      </p:sp>
      <p:sp>
        <p:nvSpPr>
          <p:cNvPr id="5" name="Footer Placeholder 4">
            <a:extLst>
              <a:ext uri="{FF2B5EF4-FFF2-40B4-BE49-F238E27FC236}">
                <a16:creationId xmlns:a16="http://schemas.microsoft.com/office/drawing/2014/main" id="{2304A6F9-F8CA-4DE7-A103-C424D3F4681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5D5545-A43E-4664-BD13-F5B114D36076}"/>
              </a:ext>
            </a:extLst>
          </p:cNvPr>
          <p:cNvSpPr>
            <a:spLocks noGrp="1"/>
          </p:cNvSpPr>
          <p:nvPr>
            <p:ph type="sldNum" sz="quarter" idx="12"/>
          </p:nvPr>
        </p:nvSpPr>
        <p:spPr/>
        <p:txBody>
          <a:bodyPr/>
          <a:lstStyle/>
          <a:p>
            <a:fld id="{D5D499A3-1D18-449A-93AB-EF6BEA4C4F36}" type="slidenum">
              <a:rPr lang="en-GB" smtClean="0"/>
              <a:t>‹#›</a:t>
            </a:fld>
            <a:endParaRPr lang="en-GB"/>
          </a:p>
        </p:txBody>
      </p:sp>
    </p:spTree>
    <p:extLst>
      <p:ext uri="{BB962C8B-B14F-4D97-AF65-F5344CB8AC3E}">
        <p14:creationId xmlns:p14="http://schemas.microsoft.com/office/powerpoint/2010/main" val="1641886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F00DD6-AF48-4443-9C05-CC0810305973}" type="datetimeFigureOut">
              <a:rPr lang="en-GB" smtClean="0"/>
              <a:t>24/08/2024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D499A3-1D18-449A-93AB-EF6BEA4C4F36}" type="slidenum">
              <a:rPr lang="en-GB" smtClean="0"/>
              <a:t>‹#›</a:t>
            </a:fld>
            <a:endParaRPr lang="en-GB"/>
          </a:p>
        </p:txBody>
      </p:sp>
    </p:spTree>
    <p:extLst>
      <p:ext uri="{BB962C8B-B14F-4D97-AF65-F5344CB8AC3E}">
        <p14:creationId xmlns:p14="http://schemas.microsoft.com/office/powerpoint/2010/main" val="2050752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F00DD6-AF48-4443-9C05-CC0810305973}" type="datetimeFigureOut">
              <a:rPr lang="en-GB" smtClean="0"/>
              <a:t>24/08/2024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D499A3-1D18-449A-93AB-EF6BEA4C4F36}" type="slidenum">
              <a:rPr lang="en-GB" smtClean="0"/>
              <a:t>‹#›</a:t>
            </a:fld>
            <a:endParaRPr lang="en-GB"/>
          </a:p>
        </p:txBody>
      </p:sp>
    </p:spTree>
    <p:extLst>
      <p:ext uri="{BB962C8B-B14F-4D97-AF65-F5344CB8AC3E}">
        <p14:creationId xmlns:p14="http://schemas.microsoft.com/office/powerpoint/2010/main" val="33698980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8F00DD6-AF48-4443-9C05-CC0810305973}" type="datetimeFigureOut">
              <a:rPr lang="en-GB" smtClean="0"/>
              <a:t>24/08/2024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D499A3-1D18-449A-93AB-EF6BEA4C4F36}" type="slidenum">
              <a:rPr lang="en-GB" smtClean="0"/>
              <a:t>‹#›</a:t>
            </a:fld>
            <a:endParaRPr lang="en-GB"/>
          </a:p>
        </p:txBody>
      </p:sp>
    </p:spTree>
    <p:extLst>
      <p:ext uri="{BB962C8B-B14F-4D97-AF65-F5344CB8AC3E}">
        <p14:creationId xmlns:p14="http://schemas.microsoft.com/office/powerpoint/2010/main" val="1779520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F00DD6-AF48-4443-9C05-CC0810305973}" type="datetimeFigureOut">
              <a:rPr lang="en-GB" smtClean="0"/>
              <a:t>24/08/2024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5D499A3-1D18-449A-93AB-EF6BEA4C4F36}" type="slidenum">
              <a:rPr lang="en-GB" smtClean="0"/>
              <a:t>‹#›</a:t>
            </a:fld>
            <a:endParaRPr lang="en-GB"/>
          </a:p>
        </p:txBody>
      </p:sp>
    </p:spTree>
    <p:extLst>
      <p:ext uri="{BB962C8B-B14F-4D97-AF65-F5344CB8AC3E}">
        <p14:creationId xmlns:p14="http://schemas.microsoft.com/office/powerpoint/2010/main" val="1529276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F00DD6-AF48-4443-9C05-CC0810305973}" type="datetimeFigureOut">
              <a:rPr lang="en-GB" smtClean="0"/>
              <a:t>24/08/2024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5D499A3-1D18-449A-93AB-EF6BEA4C4F36}" type="slidenum">
              <a:rPr lang="en-GB" smtClean="0"/>
              <a:t>‹#›</a:t>
            </a:fld>
            <a:endParaRPr lang="en-GB"/>
          </a:p>
        </p:txBody>
      </p:sp>
    </p:spTree>
    <p:extLst>
      <p:ext uri="{BB962C8B-B14F-4D97-AF65-F5344CB8AC3E}">
        <p14:creationId xmlns:p14="http://schemas.microsoft.com/office/powerpoint/2010/main" val="5095846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F00DD6-AF48-4443-9C05-CC0810305973}" type="datetimeFigureOut">
              <a:rPr lang="en-GB" smtClean="0"/>
              <a:t>24/08/2024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5D499A3-1D18-449A-93AB-EF6BEA4C4F36}" type="slidenum">
              <a:rPr lang="en-GB" smtClean="0"/>
              <a:t>‹#›</a:t>
            </a:fld>
            <a:endParaRPr lang="en-GB"/>
          </a:p>
        </p:txBody>
      </p:sp>
    </p:spTree>
    <p:extLst>
      <p:ext uri="{BB962C8B-B14F-4D97-AF65-F5344CB8AC3E}">
        <p14:creationId xmlns:p14="http://schemas.microsoft.com/office/powerpoint/2010/main" val="1216057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F00DD6-AF48-4443-9C05-CC0810305973}" type="datetimeFigureOut">
              <a:rPr lang="en-GB" smtClean="0"/>
              <a:t>24/08/2024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5D499A3-1D18-449A-93AB-EF6BEA4C4F36}" type="slidenum">
              <a:rPr lang="en-GB" smtClean="0"/>
              <a:t>‹#›</a:t>
            </a:fld>
            <a:endParaRPr lang="en-GB"/>
          </a:p>
        </p:txBody>
      </p:sp>
    </p:spTree>
    <p:extLst>
      <p:ext uri="{BB962C8B-B14F-4D97-AF65-F5344CB8AC3E}">
        <p14:creationId xmlns:p14="http://schemas.microsoft.com/office/powerpoint/2010/main" val="27142080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8F00DD6-AF48-4443-9C05-CC0810305973}" type="datetimeFigureOut">
              <a:rPr lang="en-GB" smtClean="0"/>
              <a:t>24/08/2024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5D499A3-1D18-449A-93AB-EF6BEA4C4F36}" type="slidenum">
              <a:rPr lang="en-GB" smtClean="0"/>
              <a:t>‹#›</a:t>
            </a:fld>
            <a:endParaRPr lang="en-GB"/>
          </a:p>
        </p:txBody>
      </p:sp>
    </p:spTree>
    <p:extLst>
      <p:ext uri="{BB962C8B-B14F-4D97-AF65-F5344CB8AC3E}">
        <p14:creationId xmlns:p14="http://schemas.microsoft.com/office/powerpoint/2010/main" val="2548055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C498F-A2D4-460E-948B-B66756EFAC6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6120016-FF14-4446-BDB7-CF95F97EAD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09DB87-459A-4030-A3E7-F8D56E199593}"/>
              </a:ext>
            </a:extLst>
          </p:cNvPr>
          <p:cNvSpPr>
            <a:spLocks noGrp="1"/>
          </p:cNvSpPr>
          <p:nvPr>
            <p:ph type="dt" sz="half" idx="10"/>
          </p:nvPr>
        </p:nvSpPr>
        <p:spPr/>
        <p:txBody>
          <a:bodyPr/>
          <a:lstStyle/>
          <a:p>
            <a:fld id="{B8F00DD6-AF48-4443-9C05-CC0810305973}" type="datetimeFigureOut">
              <a:rPr lang="en-GB" smtClean="0"/>
              <a:t>24/08/2024</a:t>
            </a:fld>
            <a:endParaRPr lang="en-GB"/>
          </a:p>
        </p:txBody>
      </p:sp>
      <p:sp>
        <p:nvSpPr>
          <p:cNvPr id="5" name="Footer Placeholder 4">
            <a:extLst>
              <a:ext uri="{FF2B5EF4-FFF2-40B4-BE49-F238E27FC236}">
                <a16:creationId xmlns:a16="http://schemas.microsoft.com/office/drawing/2014/main" id="{D4B26444-EB39-4616-BCC6-7CB5B27D35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F4BD9D9-E482-43DC-B471-540FF7792B1D}"/>
              </a:ext>
            </a:extLst>
          </p:cNvPr>
          <p:cNvSpPr>
            <a:spLocks noGrp="1"/>
          </p:cNvSpPr>
          <p:nvPr>
            <p:ph type="sldNum" sz="quarter" idx="12"/>
          </p:nvPr>
        </p:nvSpPr>
        <p:spPr/>
        <p:txBody>
          <a:bodyPr/>
          <a:lstStyle/>
          <a:p>
            <a:fld id="{D5D499A3-1D18-449A-93AB-EF6BEA4C4F36}" type="slidenum">
              <a:rPr lang="en-GB" smtClean="0"/>
              <a:t>‹#›</a:t>
            </a:fld>
            <a:endParaRPr lang="en-GB"/>
          </a:p>
        </p:txBody>
      </p:sp>
    </p:spTree>
    <p:extLst>
      <p:ext uri="{BB962C8B-B14F-4D97-AF65-F5344CB8AC3E}">
        <p14:creationId xmlns:p14="http://schemas.microsoft.com/office/powerpoint/2010/main" val="35064293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8F00DD6-AF48-4443-9C05-CC0810305973}" type="datetimeFigureOut">
              <a:rPr lang="en-GB" smtClean="0"/>
              <a:t>24/08/2024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5D499A3-1D18-449A-93AB-EF6BEA4C4F36}" type="slidenum">
              <a:rPr lang="en-GB" smtClean="0"/>
              <a:t>‹#›</a:t>
            </a:fld>
            <a:endParaRPr lang="en-GB"/>
          </a:p>
        </p:txBody>
      </p:sp>
    </p:spTree>
    <p:extLst>
      <p:ext uri="{BB962C8B-B14F-4D97-AF65-F5344CB8AC3E}">
        <p14:creationId xmlns:p14="http://schemas.microsoft.com/office/powerpoint/2010/main" val="3112056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8F00DD6-AF48-4443-9C05-CC0810305973}" type="datetimeFigureOut">
              <a:rPr lang="en-GB" smtClean="0"/>
              <a:t>24/08/2024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5D499A3-1D18-449A-93AB-EF6BEA4C4F36}" type="slidenum">
              <a:rPr lang="en-GB" smtClean="0"/>
              <a:t>‹#›</a:t>
            </a:fld>
            <a:endParaRPr lang="en-GB"/>
          </a:p>
        </p:txBody>
      </p:sp>
    </p:spTree>
    <p:extLst>
      <p:ext uri="{BB962C8B-B14F-4D97-AF65-F5344CB8AC3E}">
        <p14:creationId xmlns:p14="http://schemas.microsoft.com/office/powerpoint/2010/main" val="1102689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8F00DD6-AF48-4443-9C05-CC0810305973}" type="datetimeFigureOut">
              <a:rPr lang="en-GB" smtClean="0"/>
              <a:t>24/08/2024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5D499A3-1D18-449A-93AB-EF6BEA4C4F36}" type="slidenum">
              <a:rPr lang="en-GB" smtClean="0"/>
              <a:t>‹#›</a:t>
            </a:fld>
            <a:endParaRPr lang="en-GB"/>
          </a:p>
        </p:txBody>
      </p:sp>
    </p:spTree>
    <p:extLst>
      <p:ext uri="{BB962C8B-B14F-4D97-AF65-F5344CB8AC3E}">
        <p14:creationId xmlns:p14="http://schemas.microsoft.com/office/powerpoint/2010/main" val="837995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8F00DD6-AF48-4443-9C05-CC0810305973}" type="datetimeFigureOut">
              <a:rPr lang="en-GB" smtClean="0"/>
              <a:t>24/08/2024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5D499A3-1D18-449A-93AB-EF6BEA4C4F36}" type="slidenum">
              <a:rPr lang="en-GB" smtClean="0"/>
              <a:t>‹#›</a:t>
            </a:fld>
            <a:endParaRPr lang="en-GB"/>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415868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8F00DD6-AF48-4443-9C05-CC0810305973}" type="datetimeFigureOut">
              <a:rPr lang="en-GB" smtClean="0"/>
              <a:t>24/08/2024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5D499A3-1D18-449A-93AB-EF6BEA4C4F36}" type="slidenum">
              <a:rPr lang="en-GB" smtClean="0"/>
              <a:t>‹#›</a:t>
            </a:fld>
            <a:endParaRPr lang="en-GB"/>
          </a:p>
        </p:txBody>
      </p:sp>
    </p:spTree>
    <p:extLst>
      <p:ext uri="{BB962C8B-B14F-4D97-AF65-F5344CB8AC3E}">
        <p14:creationId xmlns:p14="http://schemas.microsoft.com/office/powerpoint/2010/main" val="30540908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8F00DD6-AF48-4443-9C05-CC0810305973}" type="datetimeFigureOut">
              <a:rPr lang="en-GB" smtClean="0"/>
              <a:t>24/08/2024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5D499A3-1D18-449A-93AB-EF6BEA4C4F36}" type="slidenum">
              <a:rPr lang="en-GB" smtClean="0"/>
              <a:t>‹#›</a:t>
            </a:fld>
            <a:endParaRPr lang="en-GB"/>
          </a:p>
        </p:txBody>
      </p:sp>
    </p:spTree>
    <p:extLst>
      <p:ext uri="{BB962C8B-B14F-4D97-AF65-F5344CB8AC3E}">
        <p14:creationId xmlns:p14="http://schemas.microsoft.com/office/powerpoint/2010/main" val="19774336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8F00DD6-AF48-4443-9C05-CC0810305973}" type="datetimeFigureOut">
              <a:rPr lang="en-GB" smtClean="0"/>
              <a:t>24/08/2024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5D499A3-1D18-449A-93AB-EF6BEA4C4F36}" type="slidenum">
              <a:rPr lang="en-GB" smtClean="0"/>
              <a:t>‹#›</a:t>
            </a:fld>
            <a:endParaRPr lang="en-GB"/>
          </a:p>
        </p:txBody>
      </p:sp>
    </p:spTree>
    <p:extLst>
      <p:ext uri="{BB962C8B-B14F-4D97-AF65-F5344CB8AC3E}">
        <p14:creationId xmlns:p14="http://schemas.microsoft.com/office/powerpoint/2010/main" val="10840109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F00DD6-AF48-4443-9C05-CC0810305973}" type="datetimeFigureOut">
              <a:rPr lang="en-GB" smtClean="0"/>
              <a:t>24/08/2024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D499A3-1D18-449A-93AB-EF6BEA4C4F36}" type="slidenum">
              <a:rPr lang="en-GB" smtClean="0"/>
              <a:t>‹#›</a:t>
            </a:fld>
            <a:endParaRPr lang="en-GB"/>
          </a:p>
        </p:txBody>
      </p:sp>
    </p:spTree>
    <p:extLst>
      <p:ext uri="{BB962C8B-B14F-4D97-AF65-F5344CB8AC3E}">
        <p14:creationId xmlns:p14="http://schemas.microsoft.com/office/powerpoint/2010/main" val="29633575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F00DD6-AF48-4443-9C05-CC0810305973}" type="datetimeFigureOut">
              <a:rPr lang="en-GB" smtClean="0"/>
              <a:t>24/08/2024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D499A3-1D18-449A-93AB-EF6BEA4C4F36}" type="slidenum">
              <a:rPr lang="en-GB" smtClean="0"/>
              <a:t>‹#›</a:t>
            </a:fld>
            <a:endParaRPr lang="en-GB"/>
          </a:p>
        </p:txBody>
      </p:sp>
    </p:spTree>
    <p:extLst>
      <p:ext uri="{BB962C8B-B14F-4D97-AF65-F5344CB8AC3E}">
        <p14:creationId xmlns:p14="http://schemas.microsoft.com/office/powerpoint/2010/main" val="4107169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22CF-FEC0-4EEC-A835-E251199957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7A99BD-D9A3-46ED-84B6-1548C997F1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FD3950-0F91-4CF0-94C1-204C11B02054}"/>
              </a:ext>
            </a:extLst>
          </p:cNvPr>
          <p:cNvSpPr>
            <a:spLocks noGrp="1"/>
          </p:cNvSpPr>
          <p:nvPr>
            <p:ph type="dt" sz="half" idx="10"/>
          </p:nvPr>
        </p:nvSpPr>
        <p:spPr/>
        <p:txBody>
          <a:bodyPr/>
          <a:lstStyle/>
          <a:p>
            <a:fld id="{B8F00DD6-AF48-4443-9C05-CC0810305973}" type="datetimeFigureOut">
              <a:rPr lang="en-GB" smtClean="0"/>
              <a:t>24/08/2024</a:t>
            </a:fld>
            <a:endParaRPr lang="en-GB"/>
          </a:p>
        </p:txBody>
      </p:sp>
      <p:sp>
        <p:nvSpPr>
          <p:cNvPr id="5" name="Footer Placeholder 4">
            <a:extLst>
              <a:ext uri="{FF2B5EF4-FFF2-40B4-BE49-F238E27FC236}">
                <a16:creationId xmlns:a16="http://schemas.microsoft.com/office/drawing/2014/main" id="{9ADB41B4-F030-483C-9BEB-129E787D91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2D3EC11-EEA4-4E4A-88B0-F7CEACEF65BD}"/>
              </a:ext>
            </a:extLst>
          </p:cNvPr>
          <p:cNvSpPr>
            <a:spLocks noGrp="1"/>
          </p:cNvSpPr>
          <p:nvPr>
            <p:ph type="sldNum" sz="quarter" idx="12"/>
          </p:nvPr>
        </p:nvSpPr>
        <p:spPr/>
        <p:txBody>
          <a:bodyPr/>
          <a:lstStyle/>
          <a:p>
            <a:fld id="{D5D499A3-1D18-449A-93AB-EF6BEA4C4F36}" type="slidenum">
              <a:rPr lang="en-GB" smtClean="0"/>
              <a:t>‹#›</a:t>
            </a:fld>
            <a:endParaRPr lang="en-GB"/>
          </a:p>
        </p:txBody>
      </p:sp>
    </p:spTree>
    <p:extLst>
      <p:ext uri="{BB962C8B-B14F-4D97-AF65-F5344CB8AC3E}">
        <p14:creationId xmlns:p14="http://schemas.microsoft.com/office/powerpoint/2010/main" val="131727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4F996-F4C5-4E63-AB00-36E4CF83AC7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9089E71-C266-4D3A-8AF0-BEA55AF741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0A344BA-D88A-4613-84D6-0B35A7DC2F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A843929-4205-45EC-A928-96A09AE4BF97}"/>
              </a:ext>
            </a:extLst>
          </p:cNvPr>
          <p:cNvSpPr>
            <a:spLocks noGrp="1"/>
          </p:cNvSpPr>
          <p:nvPr>
            <p:ph type="dt" sz="half" idx="10"/>
          </p:nvPr>
        </p:nvSpPr>
        <p:spPr/>
        <p:txBody>
          <a:bodyPr/>
          <a:lstStyle/>
          <a:p>
            <a:fld id="{B8F00DD6-AF48-4443-9C05-CC0810305973}" type="datetimeFigureOut">
              <a:rPr lang="en-GB" smtClean="0"/>
              <a:t>24/08/2024</a:t>
            </a:fld>
            <a:endParaRPr lang="en-GB"/>
          </a:p>
        </p:txBody>
      </p:sp>
      <p:sp>
        <p:nvSpPr>
          <p:cNvPr id="6" name="Footer Placeholder 5">
            <a:extLst>
              <a:ext uri="{FF2B5EF4-FFF2-40B4-BE49-F238E27FC236}">
                <a16:creationId xmlns:a16="http://schemas.microsoft.com/office/drawing/2014/main" id="{49534682-B422-4337-81DB-22155863E73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BCA4265-4AD8-49A5-966E-D71712AA71DD}"/>
              </a:ext>
            </a:extLst>
          </p:cNvPr>
          <p:cNvSpPr>
            <a:spLocks noGrp="1"/>
          </p:cNvSpPr>
          <p:nvPr>
            <p:ph type="sldNum" sz="quarter" idx="12"/>
          </p:nvPr>
        </p:nvSpPr>
        <p:spPr/>
        <p:txBody>
          <a:bodyPr/>
          <a:lstStyle/>
          <a:p>
            <a:fld id="{D5D499A3-1D18-449A-93AB-EF6BEA4C4F36}" type="slidenum">
              <a:rPr lang="en-GB" smtClean="0"/>
              <a:t>‹#›</a:t>
            </a:fld>
            <a:endParaRPr lang="en-GB"/>
          </a:p>
        </p:txBody>
      </p:sp>
    </p:spTree>
    <p:extLst>
      <p:ext uri="{BB962C8B-B14F-4D97-AF65-F5344CB8AC3E}">
        <p14:creationId xmlns:p14="http://schemas.microsoft.com/office/powerpoint/2010/main" val="1081806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18C02-718F-485C-998F-94192DFAC32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36BF58C-4849-4653-980F-07B7793FD3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539E6B-DCEF-4A0D-B193-79B01F2CBD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33F3A9F-32C0-4607-A467-91F3CEB0CD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1FD6C9-EDF4-4491-8E74-EB632B51FD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ABE0F98-949F-4F63-A02D-FC37E793EC9D}"/>
              </a:ext>
            </a:extLst>
          </p:cNvPr>
          <p:cNvSpPr>
            <a:spLocks noGrp="1"/>
          </p:cNvSpPr>
          <p:nvPr>
            <p:ph type="dt" sz="half" idx="10"/>
          </p:nvPr>
        </p:nvSpPr>
        <p:spPr/>
        <p:txBody>
          <a:bodyPr/>
          <a:lstStyle/>
          <a:p>
            <a:fld id="{B8F00DD6-AF48-4443-9C05-CC0810305973}" type="datetimeFigureOut">
              <a:rPr lang="en-GB" smtClean="0"/>
              <a:t>24/08/2024</a:t>
            </a:fld>
            <a:endParaRPr lang="en-GB"/>
          </a:p>
        </p:txBody>
      </p:sp>
      <p:sp>
        <p:nvSpPr>
          <p:cNvPr id="8" name="Footer Placeholder 7">
            <a:extLst>
              <a:ext uri="{FF2B5EF4-FFF2-40B4-BE49-F238E27FC236}">
                <a16:creationId xmlns:a16="http://schemas.microsoft.com/office/drawing/2014/main" id="{FE8A7A67-2A58-4C49-A1E5-16456101811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901E4A6-6EB3-4AAE-A5AD-F9ED4F1304A5}"/>
              </a:ext>
            </a:extLst>
          </p:cNvPr>
          <p:cNvSpPr>
            <a:spLocks noGrp="1"/>
          </p:cNvSpPr>
          <p:nvPr>
            <p:ph type="sldNum" sz="quarter" idx="12"/>
          </p:nvPr>
        </p:nvSpPr>
        <p:spPr/>
        <p:txBody>
          <a:bodyPr/>
          <a:lstStyle/>
          <a:p>
            <a:fld id="{D5D499A3-1D18-449A-93AB-EF6BEA4C4F36}" type="slidenum">
              <a:rPr lang="en-GB" smtClean="0"/>
              <a:t>‹#›</a:t>
            </a:fld>
            <a:endParaRPr lang="en-GB"/>
          </a:p>
        </p:txBody>
      </p:sp>
    </p:spTree>
    <p:extLst>
      <p:ext uri="{BB962C8B-B14F-4D97-AF65-F5344CB8AC3E}">
        <p14:creationId xmlns:p14="http://schemas.microsoft.com/office/powerpoint/2010/main" val="493389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51122-D7CE-462F-9437-B8071F21142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964A39D-7781-429E-AB0B-54241C5BCB2D}"/>
              </a:ext>
            </a:extLst>
          </p:cNvPr>
          <p:cNvSpPr>
            <a:spLocks noGrp="1"/>
          </p:cNvSpPr>
          <p:nvPr>
            <p:ph type="dt" sz="half" idx="10"/>
          </p:nvPr>
        </p:nvSpPr>
        <p:spPr/>
        <p:txBody>
          <a:bodyPr/>
          <a:lstStyle/>
          <a:p>
            <a:fld id="{B8F00DD6-AF48-4443-9C05-CC0810305973}" type="datetimeFigureOut">
              <a:rPr lang="en-GB" smtClean="0"/>
              <a:t>24/08/2024</a:t>
            </a:fld>
            <a:endParaRPr lang="en-GB"/>
          </a:p>
        </p:txBody>
      </p:sp>
      <p:sp>
        <p:nvSpPr>
          <p:cNvPr id="4" name="Footer Placeholder 3">
            <a:extLst>
              <a:ext uri="{FF2B5EF4-FFF2-40B4-BE49-F238E27FC236}">
                <a16:creationId xmlns:a16="http://schemas.microsoft.com/office/drawing/2014/main" id="{AA55BDC9-E198-4F0C-8E19-A07B30B6BEE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B8C7949-54EB-4427-806F-1FC0E66E9809}"/>
              </a:ext>
            </a:extLst>
          </p:cNvPr>
          <p:cNvSpPr>
            <a:spLocks noGrp="1"/>
          </p:cNvSpPr>
          <p:nvPr>
            <p:ph type="sldNum" sz="quarter" idx="12"/>
          </p:nvPr>
        </p:nvSpPr>
        <p:spPr/>
        <p:txBody>
          <a:bodyPr/>
          <a:lstStyle/>
          <a:p>
            <a:fld id="{D5D499A3-1D18-449A-93AB-EF6BEA4C4F36}" type="slidenum">
              <a:rPr lang="en-GB" smtClean="0"/>
              <a:t>‹#›</a:t>
            </a:fld>
            <a:endParaRPr lang="en-GB"/>
          </a:p>
        </p:txBody>
      </p:sp>
    </p:spTree>
    <p:extLst>
      <p:ext uri="{BB962C8B-B14F-4D97-AF65-F5344CB8AC3E}">
        <p14:creationId xmlns:p14="http://schemas.microsoft.com/office/powerpoint/2010/main" val="3444046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35A467-36E4-4A8F-B367-FADE904399CE}"/>
              </a:ext>
            </a:extLst>
          </p:cNvPr>
          <p:cNvSpPr>
            <a:spLocks noGrp="1"/>
          </p:cNvSpPr>
          <p:nvPr>
            <p:ph type="dt" sz="half" idx="10"/>
          </p:nvPr>
        </p:nvSpPr>
        <p:spPr/>
        <p:txBody>
          <a:bodyPr/>
          <a:lstStyle/>
          <a:p>
            <a:fld id="{B8F00DD6-AF48-4443-9C05-CC0810305973}" type="datetimeFigureOut">
              <a:rPr lang="en-GB" smtClean="0"/>
              <a:t>24/08/2024</a:t>
            </a:fld>
            <a:endParaRPr lang="en-GB"/>
          </a:p>
        </p:txBody>
      </p:sp>
      <p:sp>
        <p:nvSpPr>
          <p:cNvPr id="3" name="Footer Placeholder 2">
            <a:extLst>
              <a:ext uri="{FF2B5EF4-FFF2-40B4-BE49-F238E27FC236}">
                <a16:creationId xmlns:a16="http://schemas.microsoft.com/office/drawing/2014/main" id="{5013F64F-69DE-4DE0-AA11-4CABBB70A5E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02F3443-E52B-41CD-94B1-B5E6A24996F6}"/>
              </a:ext>
            </a:extLst>
          </p:cNvPr>
          <p:cNvSpPr>
            <a:spLocks noGrp="1"/>
          </p:cNvSpPr>
          <p:nvPr>
            <p:ph type="sldNum" sz="quarter" idx="12"/>
          </p:nvPr>
        </p:nvSpPr>
        <p:spPr/>
        <p:txBody>
          <a:bodyPr/>
          <a:lstStyle/>
          <a:p>
            <a:fld id="{D5D499A3-1D18-449A-93AB-EF6BEA4C4F36}" type="slidenum">
              <a:rPr lang="en-GB" smtClean="0"/>
              <a:t>‹#›</a:t>
            </a:fld>
            <a:endParaRPr lang="en-GB"/>
          </a:p>
        </p:txBody>
      </p:sp>
    </p:spTree>
    <p:extLst>
      <p:ext uri="{BB962C8B-B14F-4D97-AF65-F5344CB8AC3E}">
        <p14:creationId xmlns:p14="http://schemas.microsoft.com/office/powerpoint/2010/main" val="4223209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888D7-604D-49D2-98F4-6FEB44F278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BDB40A3-7376-493F-9F0C-9E7186946A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E830488-314E-4E30-BBB8-CED30AA015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6CB48-82FF-4E66-8AB4-16FF49EE9FB0}"/>
              </a:ext>
            </a:extLst>
          </p:cNvPr>
          <p:cNvSpPr>
            <a:spLocks noGrp="1"/>
          </p:cNvSpPr>
          <p:nvPr>
            <p:ph type="dt" sz="half" idx="10"/>
          </p:nvPr>
        </p:nvSpPr>
        <p:spPr/>
        <p:txBody>
          <a:bodyPr/>
          <a:lstStyle/>
          <a:p>
            <a:fld id="{B8F00DD6-AF48-4443-9C05-CC0810305973}" type="datetimeFigureOut">
              <a:rPr lang="en-GB" smtClean="0"/>
              <a:t>24/08/2024</a:t>
            </a:fld>
            <a:endParaRPr lang="en-GB"/>
          </a:p>
        </p:txBody>
      </p:sp>
      <p:sp>
        <p:nvSpPr>
          <p:cNvPr id="6" name="Footer Placeholder 5">
            <a:extLst>
              <a:ext uri="{FF2B5EF4-FFF2-40B4-BE49-F238E27FC236}">
                <a16:creationId xmlns:a16="http://schemas.microsoft.com/office/drawing/2014/main" id="{0FCC294D-66E0-49DD-88C0-F4147D57AA4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7280F0-FE68-4F2A-A26B-8347F8228339}"/>
              </a:ext>
            </a:extLst>
          </p:cNvPr>
          <p:cNvSpPr>
            <a:spLocks noGrp="1"/>
          </p:cNvSpPr>
          <p:nvPr>
            <p:ph type="sldNum" sz="quarter" idx="12"/>
          </p:nvPr>
        </p:nvSpPr>
        <p:spPr/>
        <p:txBody>
          <a:bodyPr/>
          <a:lstStyle/>
          <a:p>
            <a:fld id="{D5D499A3-1D18-449A-93AB-EF6BEA4C4F36}" type="slidenum">
              <a:rPr lang="en-GB" smtClean="0"/>
              <a:t>‹#›</a:t>
            </a:fld>
            <a:endParaRPr lang="en-GB"/>
          </a:p>
        </p:txBody>
      </p:sp>
    </p:spTree>
    <p:extLst>
      <p:ext uri="{BB962C8B-B14F-4D97-AF65-F5344CB8AC3E}">
        <p14:creationId xmlns:p14="http://schemas.microsoft.com/office/powerpoint/2010/main" val="1921787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988B1-8022-42CD-8511-827D044080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20B2D9C-98C6-4260-8997-291335E8A9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C83B3D2-87CD-458D-89FD-739CD23055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25E75A-2CCC-4E4F-B812-EA62F26A0424}"/>
              </a:ext>
            </a:extLst>
          </p:cNvPr>
          <p:cNvSpPr>
            <a:spLocks noGrp="1"/>
          </p:cNvSpPr>
          <p:nvPr>
            <p:ph type="dt" sz="half" idx="10"/>
          </p:nvPr>
        </p:nvSpPr>
        <p:spPr/>
        <p:txBody>
          <a:bodyPr/>
          <a:lstStyle/>
          <a:p>
            <a:fld id="{B8F00DD6-AF48-4443-9C05-CC0810305973}" type="datetimeFigureOut">
              <a:rPr lang="en-GB" smtClean="0"/>
              <a:t>24/08/2024</a:t>
            </a:fld>
            <a:endParaRPr lang="en-GB"/>
          </a:p>
        </p:txBody>
      </p:sp>
      <p:sp>
        <p:nvSpPr>
          <p:cNvPr id="6" name="Footer Placeholder 5">
            <a:extLst>
              <a:ext uri="{FF2B5EF4-FFF2-40B4-BE49-F238E27FC236}">
                <a16:creationId xmlns:a16="http://schemas.microsoft.com/office/drawing/2014/main" id="{4BD52D7B-BDB6-48F2-AC45-EA2652B5853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E2EB038-FB75-41AE-9494-7E17F04929AC}"/>
              </a:ext>
            </a:extLst>
          </p:cNvPr>
          <p:cNvSpPr>
            <a:spLocks noGrp="1"/>
          </p:cNvSpPr>
          <p:nvPr>
            <p:ph type="sldNum" sz="quarter" idx="12"/>
          </p:nvPr>
        </p:nvSpPr>
        <p:spPr/>
        <p:txBody>
          <a:bodyPr/>
          <a:lstStyle/>
          <a:p>
            <a:fld id="{D5D499A3-1D18-449A-93AB-EF6BEA4C4F36}" type="slidenum">
              <a:rPr lang="en-GB" smtClean="0"/>
              <a:t>‹#›</a:t>
            </a:fld>
            <a:endParaRPr lang="en-GB"/>
          </a:p>
        </p:txBody>
      </p:sp>
    </p:spTree>
    <p:extLst>
      <p:ext uri="{BB962C8B-B14F-4D97-AF65-F5344CB8AC3E}">
        <p14:creationId xmlns:p14="http://schemas.microsoft.com/office/powerpoint/2010/main" val="235682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8E4F76-876F-4485-9B01-06B3C3B26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C5E0801-7E89-419B-9186-6A5D647BBA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C8AFDA-B66D-4A41-BE19-15C2E6E903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F00DD6-AF48-4443-9C05-CC0810305973}" type="datetimeFigureOut">
              <a:rPr lang="en-GB" smtClean="0"/>
              <a:t>24/08/2024</a:t>
            </a:fld>
            <a:endParaRPr lang="en-GB"/>
          </a:p>
        </p:txBody>
      </p:sp>
      <p:sp>
        <p:nvSpPr>
          <p:cNvPr id="5" name="Footer Placeholder 4">
            <a:extLst>
              <a:ext uri="{FF2B5EF4-FFF2-40B4-BE49-F238E27FC236}">
                <a16:creationId xmlns:a16="http://schemas.microsoft.com/office/drawing/2014/main" id="{AB537E45-BCBA-4028-8191-8E8F6A9B41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A953FFC-7267-4DF0-B32A-06B5F39E1B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D499A3-1D18-449A-93AB-EF6BEA4C4F36}" type="slidenum">
              <a:rPr lang="en-GB" smtClean="0"/>
              <a:t>‹#›</a:t>
            </a:fld>
            <a:endParaRPr lang="en-GB"/>
          </a:p>
        </p:txBody>
      </p:sp>
    </p:spTree>
    <p:extLst>
      <p:ext uri="{BB962C8B-B14F-4D97-AF65-F5344CB8AC3E}">
        <p14:creationId xmlns:p14="http://schemas.microsoft.com/office/powerpoint/2010/main" val="709769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8F00DD6-AF48-4443-9C05-CC0810305973}" type="datetimeFigureOut">
              <a:rPr lang="en-GB" smtClean="0"/>
              <a:t>24/08/2024</a:t>
            </a:fld>
            <a:endParaRPr lang="en-GB"/>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5D499A3-1D18-449A-93AB-EF6BEA4C4F36}" type="slidenum">
              <a:rPr lang="en-GB" smtClean="0"/>
              <a:t>‹#›</a:t>
            </a:fld>
            <a:endParaRPr lang="en-GB"/>
          </a:p>
        </p:txBody>
      </p:sp>
    </p:spTree>
    <p:extLst>
      <p:ext uri="{BB962C8B-B14F-4D97-AF65-F5344CB8AC3E}">
        <p14:creationId xmlns:p14="http://schemas.microsoft.com/office/powerpoint/2010/main" val="180937654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4288C1-7479-FA44-2866-4FF2A3071180}"/>
              </a:ext>
            </a:extLst>
          </p:cNvPr>
          <p:cNvPicPr>
            <a:picLocks noChangeAspect="1"/>
          </p:cNvPicPr>
          <p:nvPr/>
        </p:nvPicPr>
        <p:blipFill>
          <a:blip r:embed="rId2">
            <a:duotone>
              <a:schemeClr val="accent5">
                <a:shade val="45000"/>
                <a:satMod val="135000"/>
              </a:schemeClr>
              <a:prstClr val="white"/>
            </a:duotone>
          </a:blip>
          <a:stretch>
            <a:fillRect/>
          </a:stretch>
        </p:blipFill>
        <p:spPr>
          <a:xfrm>
            <a:off x="0" y="40122"/>
            <a:ext cx="12192000" cy="6777756"/>
          </a:xfrm>
          <a:prstGeom prst="rect">
            <a:avLst/>
          </a:prstGeom>
        </p:spPr>
      </p:pic>
      <p:sp>
        <p:nvSpPr>
          <p:cNvPr id="5" name="Freeform: Shape 4">
            <a:extLst>
              <a:ext uri="{FF2B5EF4-FFF2-40B4-BE49-F238E27FC236}">
                <a16:creationId xmlns:a16="http://schemas.microsoft.com/office/drawing/2014/main" id="{4C3A173A-FEB5-458F-8E7B-056FEE6975DD}"/>
              </a:ext>
            </a:extLst>
          </p:cNvPr>
          <p:cNvSpPr/>
          <p:nvPr/>
        </p:nvSpPr>
        <p:spPr>
          <a:xfrm>
            <a:off x="2127379" y="2323322"/>
            <a:ext cx="7800392" cy="1951331"/>
          </a:xfrm>
          <a:custGeom>
            <a:avLst/>
            <a:gdLst/>
            <a:ahLst/>
            <a:cxnLst/>
            <a:rect l="l" t="t" r="r" b="b"/>
            <a:pathLst>
              <a:path w="11836210" h="2848303">
                <a:moveTo>
                  <a:pt x="10435457" y="1651600"/>
                </a:moveTo>
                <a:cubicBezTo>
                  <a:pt x="10465222" y="1651600"/>
                  <a:pt x="10489779" y="1662886"/>
                  <a:pt x="10509127" y="1685458"/>
                </a:cubicBezTo>
                <a:cubicBezTo>
                  <a:pt x="10527730" y="1706790"/>
                  <a:pt x="10537032" y="1732587"/>
                  <a:pt x="10537032" y="1762849"/>
                </a:cubicBezTo>
                <a:cubicBezTo>
                  <a:pt x="10537032" y="1792615"/>
                  <a:pt x="10527730" y="1818412"/>
                  <a:pt x="10509127" y="1840240"/>
                </a:cubicBezTo>
                <a:cubicBezTo>
                  <a:pt x="10489530" y="1863308"/>
                  <a:pt x="10464973" y="1874842"/>
                  <a:pt x="10435457" y="1874842"/>
                </a:cubicBezTo>
                <a:cubicBezTo>
                  <a:pt x="10406186" y="1874842"/>
                  <a:pt x="10381630" y="1863308"/>
                  <a:pt x="10361787" y="1840240"/>
                </a:cubicBezTo>
                <a:cubicBezTo>
                  <a:pt x="10342934" y="1818412"/>
                  <a:pt x="10333509" y="1792615"/>
                  <a:pt x="10333509" y="1762849"/>
                </a:cubicBezTo>
                <a:cubicBezTo>
                  <a:pt x="10333509" y="1732587"/>
                  <a:pt x="10342811" y="1706666"/>
                  <a:pt x="10361415" y="1685086"/>
                </a:cubicBezTo>
                <a:cubicBezTo>
                  <a:pt x="10381010" y="1662762"/>
                  <a:pt x="10405691" y="1651600"/>
                  <a:pt x="10435457" y="1651600"/>
                </a:cubicBezTo>
                <a:close/>
                <a:moveTo>
                  <a:pt x="9130532" y="1651600"/>
                </a:moveTo>
                <a:cubicBezTo>
                  <a:pt x="9160297" y="1651600"/>
                  <a:pt x="9184854" y="1662886"/>
                  <a:pt x="9204202" y="1685458"/>
                </a:cubicBezTo>
                <a:cubicBezTo>
                  <a:pt x="9222805" y="1706790"/>
                  <a:pt x="9232107" y="1732587"/>
                  <a:pt x="9232107" y="1762849"/>
                </a:cubicBezTo>
                <a:cubicBezTo>
                  <a:pt x="9232107" y="1792615"/>
                  <a:pt x="9222805" y="1818412"/>
                  <a:pt x="9204202" y="1840240"/>
                </a:cubicBezTo>
                <a:cubicBezTo>
                  <a:pt x="9184606" y="1863308"/>
                  <a:pt x="9160049" y="1874842"/>
                  <a:pt x="9130532" y="1874842"/>
                </a:cubicBezTo>
                <a:cubicBezTo>
                  <a:pt x="9101262" y="1874842"/>
                  <a:pt x="9076705" y="1863308"/>
                  <a:pt x="9056862" y="1840240"/>
                </a:cubicBezTo>
                <a:cubicBezTo>
                  <a:pt x="9038010" y="1818412"/>
                  <a:pt x="9028584" y="1792615"/>
                  <a:pt x="9028584" y="1762849"/>
                </a:cubicBezTo>
                <a:cubicBezTo>
                  <a:pt x="9028584" y="1732587"/>
                  <a:pt x="9037886" y="1706666"/>
                  <a:pt x="9056490" y="1685086"/>
                </a:cubicBezTo>
                <a:cubicBezTo>
                  <a:pt x="9076086" y="1662762"/>
                  <a:pt x="9100766" y="1651600"/>
                  <a:pt x="9130532" y="1651600"/>
                </a:cubicBezTo>
                <a:close/>
                <a:moveTo>
                  <a:pt x="929507" y="1651600"/>
                </a:moveTo>
                <a:cubicBezTo>
                  <a:pt x="959273" y="1651600"/>
                  <a:pt x="983830" y="1662886"/>
                  <a:pt x="1003177" y="1685458"/>
                </a:cubicBezTo>
                <a:cubicBezTo>
                  <a:pt x="1021781" y="1706790"/>
                  <a:pt x="1031083" y="1732587"/>
                  <a:pt x="1031083" y="1762849"/>
                </a:cubicBezTo>
                <a:cubicBezTo>
                  <a:pt x="1031083" y="1792615"/>
                  <a:pt x="1021781" y="1818412"/>
                  <a:pt x="1003177" y="1840240"/>
                </a:cubicBezTo>
                <a:cubicBezTo>
                  <a:pt x="983582" y="1863308"/>
                  <a:pt x="959025" y="1874842"/>
                  <a:pt x="929507" y="1874842"/>
                </a:cubicBezTo>
                <a:cubicBezTo>
                  <a:pt x="900238" y="1874842"/>
                  <a:pt x="875681" y="1863308"/>
                  <a:pt x="855837" y="1840240"/>
                </a:cubicBezTo>
                <a:cubicBezTo>
                  <a:pt x="836986" y="1818412"/>
                  <a:pt x="827560" y="1792615"/>
                  <a:pt x="827560" y="1762849"/>
                </a:cubicBezTo>
                <a:cubicBezTo>
                  <a:pt x="827560" y="1732587"/>
                  <a:pt x="836862" y="1706666"/>
                  <a:pt x="855465" y="1685086"/>
                </a:cubicBezTo>
                <a:cubicBezTo>
                  <a:pt x="875061" y="1662762"/>
                  <a:pt x="899742" y="1651600"/>
                  <a:pt x="929507" y="1651600"/>
                </a:cubicBezTo>
                <a:close/>
                <a:moveTo>
                  <a:pt x="7825384" y="1648251"/>
                </a:moveTo>
                <a:cubicBezTo>
                  <a:pt x="7855149" y="1648251"/>
                  <a:pt x="7879581" y="1660034"/>
                  <a:pt x="7898681" y="1683598"/>
                </a:cubicBezTo>
                <a:cubicBezTo>
                  <a:pt x="7916789" y="1705426"/>
                  <a:pt x="7925843" y="1731595"/>
                  <a:pt x="7925843" y="1762105"/>
                </a:cubicBezTo>
                <a:cubicBezTo>
                  <a:pt x="7925843" y="1791623"/>
                  <a:pt x="7916665" y="1817419"/>
                  <a:pt x="7898309" y="1839496"/>
                </a:cubicBezTo>
                <a:cubicBezTo>
                  <a:pt x="7878714" y="1863060"/>
                  <a:pt x="7854405" y="1874842"/>
                  <a:pt x="7825384" y="1874842"/>
                </a:cubicBezTo>
                <a:cubicBezTo>
                  <a:pt x="7795618" y="1874842"/>
                  <a:pt x="7770813" y="1863308"/>
                  <a:pt x="7750970" y="1840240"/>
                </a:cubicBezTo>
                <a:cubicBezTo>
                  <a:pt x="7731870" y="1818163"/>
                  <a:pt x="7722320" y="1792119"/>
                  <a:pt x="7722320" y="1762105"/>
                </a:cubicBezTo>
                <a:cubicBezTo>
                  <a:pt x="7722320" y="1731843"/>
                  <a:pt x="7731870" y="1705550"/>
                  <a:pt x="7750970" y="1683226"/>
                </a:cubicBezTo>
                <a:cubicBezTo>
                  <a:pt x="7770813" y="1659910"/>
                  <a:pt x="7795618" y="1648251"/>
                  <a:pt x="7825384" y="1648251"/>
                </a:cubicBezTo>
                <a:close/>
                <a:moveTo>
                  <a:pt x="6625234" y="1648251"/>
                </a:moveTo>
                <a:cubicBezTo>
                  <a:pt x="6654999" y="1648251"/>
                  <a:pt x="6679432" y="1660034"/>
                  <a:pt x="6698531" y="1683598"/>
                </a:cubicBezTo>
                <a:cubicBezTo>
                  <a:pt x="6716639" y="1705426"/>
                  <a:pt x="6725693" y="1731595"/>
                  <a:pt x="6725693" y="1762105"/>
                </a:cubicBezTo>
                <a:cubicBezTo>
                  <a:pt x="6725693" y="1791623"/>
                  <a:pt x="6716515" y="1817419"/>
                  <a:pt x="6698159" y="1839496"/>
                </a:cubicBezTo>
                <a:cubicBezTo>
                  <a:pt x="6678564" y="1863060"/>
                  <a:pt x="6654255" y="1874842"/>
                  <a:pt x="6625234" y="1874842"/>
                </a:cubicBezTo>
                <a:cubicBezTo>
                  <a:pt x="6595468" y="1874842"/>
                  <a:pt x="6570663" y="1863308"/>
                  <a:pt x="6550820" y="1840240"/>
                </a:cubicBezTo>
                <a:cubicBezTo>
                  <a:pt x="6531720" y="1818163"/>
                  <a:pt x="6522170" y="1792119"/>
                  <a:pt x="6522170" y="1762105"/>
                </a:cubicBezTo>
                <a:cubicBezTo>
                  <a:pt x="6522170" y="1731843"/>
                  <a:pt x="6531720" y="1705550"/>
                  <a:pt x="6550820" y="1683226"/>
                </a:cubicBezTo>
                <a:cubicBezTo>
                  <a:pt x="6570663" y="1659910"/>
                  <a:pt x="6595468" y="1648251"/>
                  <a:pt x="6625234" y="1648251"/>
                </a:cubicBezTo>
                <a:close/>
                <a:moveTo>
                  <a:pt x="5747371" y="1648251"/>
                </a:moveTo>
                <a:cubicBezTo>
                  <a:pt x="5776640" y="1648251"/>
                  <a:pt x="5801073" y="1660282"/>
                  <a:pt x="5820669" y="1684342"/>
                </a:cubicBezTo>
                <a:cubicBezTo>
                  <a:pt x="5839272" y="1706915"/>
                  <a:pt x="5848574" y="1733083"/>
                  <a:pt x="5848574" y="1762849"/>
                </a:cubicBezTo>
                <a:cubicBezTo>
                  <a:pt x="5848574" y="1791623"/>
                  <a:pt x="5839644" y="1817667"/>
                  <a:pt x="5821785" y="1840984"/>
                </a:cubicBezTo>
                <a:cubicBezTo>
                  <a:pt x="5802437" y="1866037"/>
                  <a:pt x="5778625" y="1878563"/>
                  <a:pt x="5750347" y="1878563"/>
                </a:cubicBezTo>
                <a:cubicBezTo>
                  <a:pt x="5720830" y="1878563"/>
                  <a:pt x="5696521" y="1866533"/>
                  <a:pt x="5677422" y="1842472"/>
                </a:cubicBezTo>
                <a:cubicBezTo>
                  <a:pt x="5660059" y="1820148"/>
                  <a:pt x="5651377" y="1793855"/>
                  <a:pt x="5651377" y="1763593"/>
                </a:cubicBezTo>
                <a:cubicBezTo>
                  <a:pt x="5651377" y="1733828"/>
                  <a:pt x="5659810" y="1707783"/>
                  <a:pt x="5676678" y="1685458"/>
                </a:cubicBezTo>
                <a:cubicBezTo>
                  <a:pt x="5695033" y="1660654"/>
                  <a:pt x="5718597" y="1648251"/>
                  <a:pt x="5747371" y="1648251"/>
                </a:cubicBezTo>
                <a:close/>
                <a:moveTo>
                  <a:pt x="357784" y="1648251"/>
                </a:moveTo>
                <a:cubicBezTo>
                  <a:pt x="387550" y="1648251"/>
                  <a:pt x="411982" y="1660034"/>
                  <a:pt x="431082" y="1683598"/>
                </a:cubicBezTo>
                <a:cubicBezTo>
                  <a:pt x="449189" y="1705426"/>
                  <a:pt x="458243" y="1731595"/>
                  <a:pt x="458243" y="1762105"/>
                </a:cubicBezTo>
                <a:cubicBezTo>
                  <a:pt x="458243" y="1791623"/>
                  <a:pt x="449065" y="1817419"/>
                  <a:pt x="430710" y="1839496"/>
                </a:cubicBezTo>
                <a:cubicBezTo>
                  <a:pt x="411114" y="1863060"/>
                  <a:pt x="386806" y="1874842"/>
                  <a:pt x="357784" y="1874842"/>
                </a:cubicBezTo>
                <a:cubicBezTo>
                  <a:pt x="328019" y="1874842"/>
                  <a:pt x="303214" y="1863308"/>
                  <a:pt x="283370" y="1840240"/>
                </a:cubicBezTo>
                <a:cubicBezTo>
                  <a:pt x="264270" y="1818163"/>
                  <a:pt x="254721" y="1792119"/>
                  <a:pt x="254721" y="1762105"/>
                </a:cubicBezTo>
                <a:cubicBezTo>
                  <a:pt x="254721" y="1731843"/>
                  <a:pt x="264270" y="1705550"/>
                  <a:pt x="283370" y="1683226"/>
                </a:cubicBezTo>
                <a:cubicBezTo>
                  <a:pt x="303214" y="1659910"/>
                  <a:pt x="328019" y="1648251"/>
                  <a:pt x="357784" y="1648251"/>
                </a:cubicBezTo>
                <a:close/>
                <a:moveTo>
                  <a:pt x="1713385" y="1647507"/>
                </a:moveTo>
                <a:cubicBezTo>
                  <a:pt x="1740423" y="1647507"/>
                  <a:pt x="1762250" y="1658049"/>
                  <a:pt x="1778870" y="1679133"/>
                </a:cubicBezTo>
                <a:cubicBezTo>
                  <a:pt x="1794000" y="1698481"/>
                  <a:pt x="1801566" y="1722045"/>
                  <a:pt x="1801566" y="1749827"/>
                </a:cubicBezTo>
                <a:cubicBezTo>
                  <a:pt x="1801566" y="1776864"/>
                  <a:pt x="1793753" y="1800180"/>
                  <a:pt x="1778125" y="1819776"/>
                </a:cubicBezTo>
                <a:cubicBezTo>
                  <a:pt x="1761258" y="1841108"/>
                  <a:pt x="1739678" y="1851774"/>
                  <a:pt x="1713385" y="1851774"/>
                </a:cubicBezTo>
                <a:cubicBezTo>
                  <a:pt x="1686844" y="1851774"/>
                  <a:pt x="1665264" y="1841108"/>
                  <a:pt x="1648645" y="1819776"/>
                </a:cubicBezTo>
                <a:cubicBezTo>
                  <a:pt x="1633266" y="1800180"/>
                  <a:pt x="1625577" y="1776864"/>
                  <a:pt x="1625577" y="1749827"/>
                </a:cubicBezTo>
                <a:cubicBezTo>
                  <a:pt x="1625577" y="1722293"/>
                  <a:pt x="1633142" y="1698853"/>
                  <a:pt x="1648273" y="1679505"/>
                </a:cubicBezTo>
                <a:cubicBezTo>
                  <a:pt x="1664892" y="1658173"/>
                  <a:pt x="1686596" y="1647507"/>
                  <a:pt x="1713385" y="1647507"/>
                </a:cubicBezTo>
                <a:close/>
                <a:moveTo>
                  <a:pt x="11140158" y="1642298"/>
                </a:moveTo>
                <a:cubicBezTo>
                  <a:pt x="11160497" y="1642298"/>
                  <a:pt x="11178790" y="1650236"/>
                  <a:pt x="11195038" y="1666111"/>
                </a:cubicBezTo>
                <a:cubicBezTo>
                  <a:pt x="11211285" y="1681986"/>
                  <a:pt x="11219409" y="1700217"/>
                  <a:pt x="11219409" y="1720805"/>
                </a:cubicBezTo>
                <a:cubicBezTo>
                  <a:pt x="11219409" y="1723782"/>
                  <a:pt x="11212215" y="1726262"/>
                  <a:pt x="11197829" y="1728247"/>
                </a:cubicBezTo>
                <a:cubicBezTo>
                  <a:pt x="11146731" y="1735688"/>
                  <a:pt x="11102826" y="1739409"/>
                  <a:pt x="11066116" y="1739409"/>
                </a:cubicBezTo>
                <a:cubicBezTo>
                  <a:pt x="11057186" y="1739409"/>
                  <a:pt x="11052721" y="1736804"/>
                  <a:pt x="11052721" y="1731595"/>
                </a:cubicBezTo>
                <a:cubicBezTo>
                  <a:pt x="11052721" y="1708775"/>
                  <a:pt x="11061588" y="1688187"/>
                  <a:pt x="11079324" y="1669832"/>
                </a:cubicBezTo>
                <a:cubicBezTo>
                  <a:pt x="11097059" y="1651476"/>
                  <a:pt x="11117337" y="1642298"/>
                  <a:pt x="11140158" y="1642298"/>
                </a:cubicBezTo>
                <a:close/>
                <a:moveTo>
                  <a:pt x="4529809" y="1642298"/>
                </a:moveTo>
                <a:cubicBezTo>
                  <a:pt x="4550149" y="1642298"/>
                  <a:pt x="4568441" y="1650236"/>
                  <a:pt x="4584689" y="1666111"/>
                </a:cubicBezTo>
                <a:cubicBezTo>
                  <a:pt x="4600936" y="1681986"/>
                  <a:pt x="4609060" y="1700217"/>
                  <a:pt x="4609060" y="1720805"/>
                </a:cubicBezTo>
                <a:cubicBezTo>
                  <a:pt x="4609060" y="1723782"/>
                  <a:pt x="4601866" y="1726262"/>
                  <a:pt x="4587479" y="1728247"/>
                </a:cubicBezTo>
                <a:cubicBezTo>
                  <a:pt x="4536382" y="1735688"/>
                  <a:pt x="4492478" y="1739409"/>
                  <a:pt x="4455767" y="1739409"/>
                </a:cubicBezTo>
                <a:cubicBezTo>
                  <a:pt x="4446837" y="1739409"/>
                  <a:pt x="4442372" y="1736804"/>
                  <a:pt x="4442372" y="1731595"/>
                </a:cubicBezTo>
                <a:cubicBezTo>
                  <a:pt x="4442372" y="1708775"/>
                  <a:pt x="4451239" y="1688187"/>
                  <a:pt x="4468975" y="1669832"/>
                </a:cubicBezTo>
                <a:cubicBezTo>
                  <a:pt x="4486710" y="1651476"/>
                  <a:pt x="4506988" y="1642298"/>
                  <a:pt x="4529809" y="1642298"/>
                </a:cubicBezTo>
                <a:close/>
                <a:moveTo>
                  <a:pt x="5186363" y="1593557"/>
                </a:moveTo>
                <a:cubicBezTo>
                  <a:pt x="5180410" y="1593557"/>
                  <a:pt x="5177434" y="1596286"/>
                  <a:pt x="5177434" y="1601743"/>
                </a:cubicBezTo>
                <a:cubicBezTo>
                  <a:pt x="5177434" y="1611416"/>
                  <a:pt x="5177310" y="1625741"/>
                  <a:pt x="5177062" y="1644717"/>
                </a:cubicBezTo>
                <a:cubicBezTo>
                  <a:pt x="5176814" y="1663692"/>
                  <a:pt x="5176689" y="1677893"/>
                  <a:pt x="5176689" y="1687319"/>
                </a:cubicBezTo>
                <a:cubicBezTo>
                  <a:pt x="5176689" y="1725766"/>
                  <a:pt x="5178426" y="1750075"/>
                  <a:pt x="5181898" y="1760245"/>
                </a:cubicBezTo>
                <a:cubicBezTo>
                  <a:pt x="5186363" y="1773143"/>
                  <a:pt x="5207571" y="1803777"/>
                  <a:pt x="5245522" y="1852146"/>
                </a:cubicBezTo>
                <a:cubicBezTo>
                  <a:pt x="5281489" y="1897787"/>
                  <a:pt x="5299473" y="1923956"/>
                  <a:pt x="5299473" y="1930653"/>
                </a:cubicBezTo>
                <a:cubicBezTo>
                  <a:pt x="5299473" y="1935614"/>
                  <a:pt x="5294946" y="1945288"/>
                  <a:pt x="5285892" y="1959674"/>
                </a:cubicBezTo>
                <a:cubicBezTo>
                  <a:pt x="5276839" y="1974061"/>
                  <a:pt x="5270079" y="1982619"/>
                  <a:pt x="5265614" y="1985347"/>
                </a:cubicBezTo>
                <a:cubicBezTo>
                  <a:pt x="5252468" y="1993285"/>
                  <a:pt x="5232004" y="1997253"/>
                  <a:pt x="5204223" y="1997253"/>
                </a:cubicBezTo>
                <a:cubicBezTo>
                  <a:pt x="5191076" y="1997253"/>
                  <a:pt x="5184503" y="1999982"/>
                  <a:pt x="5184503" y="2005439"/>
                </a:cubicBezTo>
                <a:cubicBezTo>
                  <a:pt x="5184503" y="2008663"/>
                  <a:pt x="5187790" y="2018585"/>
                  <a:pt x="5194363" y="2035205"/>
                </a:cubicBezTo>
                <a:cubicBezTo>
                  <a:pt x="5200936" y="2051824"/>
                  <a:pt x="5205153" y="2060815"/>
                  <a:pt x="5207013" y="2062180"/>
                </a:cubicBezTo>
                <a:cubicBezTo>
                  <a:pt x="5208874" y="2063544"/>
                  <a:pt x="5213029" y="2064226"/>
                  <a:pt x="5219478" y="2064226"/>
                </a:cubicBezTo>
                <a:cubicBezTo>
                  <a:pt x="5273552" y="2064226"/>
                  <a:pt x="5305551" y="2059761"/>
                  <a:pt x="5315472" y="2050832"/>
                </a:cubicBezTo>
                <a:cubicBezTo>
                  <a:pt x="5326386" y="2040662"/>
                  <a:pt x="5360926" y="1992478"/>
                  <a:pt x="5419093" y="1906282"/>
                </a:cubicBezTo>
                <a:cubicBezTo>
                  <a:pt x="5477261" y="1820086"/>
                  <a:pt x="5507956" y="1771407"/>
                  <a:pt x="5511181" y="1760245"/>
                </a:cubicBezTo>
                <a:cubicBezTo>
                  <a:pt x="5513661" y="1751563"/>
                  <a:pt x="5514901" y="1726262"/>
                  <a:pt x="5514901" y="1684342"/>
                </a:cubicBezTo>
                <a:cubicBezTo>
                  <a:pt x="5514901" y="1624067"/>
                  <a:pt x="5511181" y="1593929"/>
                  <a:pt x="5503739" y="1593929"/>
                </a:cubicBezTo>
                <a:cubicBezTo>
                  <a:pt x="5495802" y="1593929"/>
                  <a:pt x="5483834" y="1594487"/>
                  <a:pt x="5467834" y="1595604"/>
                </a:cubicBezTo>
                <a:cubicBezTo>
                  <a:pt x="5451835" y="1596720"/>
                  <a:pt x="5439868" y="1597278"/>
                  <a:pt x="5431930" y="1597278"/>
                </a:cubicBezTo>
                <a:cubicBezTo>
                  <a:pt x="5427961" y="1597278"/>
                  <a:pt x="5425977" y="1600378"/>
                  <a:pt x="5425977" y="1606580"/>
                </a:cubicBezTo>
                <a:cubicBezTo>
                  <a:pt x="5425977" y="1613525"/>
                  <a:pt x="5426721" y="1624005"/>
                  <a:pt x="5428209" y="1638020"/>
                </a:cubicBezTo>
                <a:cubicBezTo>
                  <a:pt x="5429697" y="1652034"/>
                  <a:pt x="5430441" y="1662638"/>
                  <a:pt x="5430441" y="1669832"/>
                </a:cubicBezTo>
                <a:cubicBezTo>
                  <a:pt x="5430441" y="1702574"/>
                  <a:pt x="5429450" y="1725146"/>
                  <a:pt x="5427465" y="1737548"/>
                </a:cubicBezTo>
                <a:cubicBezTo>
                  <a:pt x="5425977" y="1746230"/>
                  <a:pt x="5413947" y="1768988"/>
                  <a:pt x="5391374" y="1805823"/>
                </a:cubicBezTo>
                <a:cubicBezTo>
                  <a:pt x="5368802" y="1842658"/>
                  <a:pt x="5355408" y="1861076"/>
                  <a:pt x="5351190" y="1861076"/>
                </a:cubicBezTo>
                <a:cubicBezTo>
                  <a:pt x="5345237" y="1861076"/>
                  <a:pt x="5329487" y="1842348"/>
                  <a:pt x="5303938" y="1804893"/>
                </a:cubicBezTo>
                <a:cubicBezTo>
                  <a:pt x="5278389" y="1767438"/>
                  <a:pt x="5264870" y="1743998"/>
                  <a:pt x="5263382" y="1734572"/>
                </a:cubicBezTo>
                <a:cubicBezTo>
                  <a:pt x="5261398" y="1719689"/>
                  <a:pt x="5260405" y="1697117"/>
                  <a:pt x="5260405" y="1666855"/>
                </a:cubicBezTo>
                <a:cubicBezTo>
                  <a:pt x="5260405" y="1659910"/>
                  <a:pt x="5260777" y="1649492"/>
                  <a:pt x="5261522" y="1635601"/>
                </a:cubicBezTo>
                <a:cubicBezTo>
                  <a:pt x="5262266" y="1621710"/>
                  <a:pt x="5262638" y="1611293"/>
                  <a:pt x="5262638" y="1604347"/>
                </a:cubicBezTo>
                <a:cubicBezTo>
                  <a:pt x="5262638" y="1599138"/>
                  <a:pt x="5260654" y="1596534"/>
                  <a:pt x="5256685" y="1596534"/>
                </a:cubicBezTo>
                <a:cubicBezTo>
                  <a:pt x="5248747" y="1596534"/>
                  <a:pt x="5237027" y="1596038"/>
                  <a:pt x="5221524" y="1595045"/>
                </a:cubicBezTo>
                <a:cubicBezTo>
                  <a:pt x="5206022" y="1594053"/>
                  <a:pt x="5194301" y="1593557"/>
                  <a:pt x="5186363" y="1593557"/>
                </a:cubicBezTo>
                <a:close/>
                <a:moveTo>
                  <a:pt x="5996286" y="1592069"/>
                </a:moveTo>
                <a:cubicBezTo>
                  <a:pt x="5991077" y="1592069"/>
                  <a:pt x="5988472" y="1594177"/>
                  <a:pt x="5988472" y="1598394"/>
                </a:cubicBezTo>
                <a:cubicBezTo>
                  <a:pt x="5988472" y="1617742"/>
                  <a:pt x="5989899" y="1646763"/>
                  <a:pt x="5992751" y="1685458"/>
                </a:cubicBezTo>
                <a:cubicBezTo>
                  <a:pt x="5995603" y="1724154"/>
                  <a:pt x="5997030" y="1753175"/>
                  <a:pt x="5997030" y="1772523"/>
                </a:cubicBezTo>
                <a:cubicBezTo>
                  <a:pt x="5997030" y="1789886"/>
                  <a:pt x="5996596" y="1815745"/>
                  <a:pt x="5995728" y="1850100"/>
                </a:cubicBezTo>
                <a:cubicBezTo>
                  <a:pt x="5994859" y="1884454"/>
                  <a:pt x="5994426" y="1910189"/>
                  <a:pt x="5994426" y="1927304"/>
                </a:cubicBezTo>
                <a:cubicBezTo>
                  <a:pt x="5994426" y="1937474"/>
                  <a:pt x="5997030" y="1942559"/>
                  <a:pt x="6002239" y="1942559"/>
                </a:cubicBezTo>
                <a:lnTo>
                  <a:pt x="6074793" y="1942559"/>
                </a:lnTo>
                <a:cubicBezTo>
                  <a:pt x="6079258" y="1942559"/>
                  <a:pt x="6081490" y="1939955"/>
                  <a:pt x="6081490" y="1934746"/>
                </a:cubicBezTo>
                <a:cubicBezTo>
                  <a:pt x="6081490" y="1916886"/>
                  <a:pt x="6081118" y="1889911"/>
                  <a:pt x="6080374" y="1853820"/>
                </a:cubicBezTo>
                <a:cubicBezTo>
                  <a:pt x="6079630" y="1817729"/>
                  <a:pt x="6079258" y="1790630"/>
                  <a:pt x="6079258" y="1772523"/>
                </a:cubicBezTo>
                <a:cubicBezTo>
                  <a:pt x="6079258" y="1753175"/>
                  <a:pt x="6080435" y="1724216"/>
                  <a:pt x="6082792" y="1685645"/>
                </a:cubicBezTo>
                <a:cubicBezTo>
                  <a:pt x="6085149" y="1647073"/>
                  <a:pt x="6086327" y="1618238"/>
                  <a:pt x="6086327" y="1599138"/>
                </a:cubicBezTo>
                <a:cubicBezTo>
                  <a:pt x="6086327" y="1594425"/>
                  <a:pt x="6084218" y="1592069"/>
                  <a:pt x="6080002" y="1592069"/>
                </a:cubicBezTo>
                <a:cubicBezTo>
                  <a:pt x="6075289" y="1592069"/>
                  <a:pt x="6068282" y="1592689"/>
                  <a:pt x="6058980" y="1593929"/>
                </a:cubicBezTo>
                <a:cubicBezTo>
                  <a:pt x="6049678" y="1595169"/>
                  <a:pt x="6042670" y="1595790"/>
                  <a:pt x="6037958" y="1595790"/>
                </a:cubicBezTo>
                <a:cubicBezTo>
                  <a:pt x="6033245" y="1595790"/>
                  <a:pt x="6026238" y="1595169"/>
                  <a:pt x="6016936" y="1593929"/>
                </a:cubicBezTo>
                <a:cubicBezTo>
                  <a:pt x="6007634" y="1592689"/>
                  <a:pt x="6000751" y="1592069"/>
                  <a:pt x="5996286" y="1592069"/>
                </a:cubicBezTo>
                <a:close/>
                <a:moveTo>
                  <a:pt x="2710162" y="1592069"/>
                </a:moveTo>
                <a:cubicBezTo>
                  <a:pt x="2704952" y="1592069"/>
                  <a:pt x="2702348" y="1594177"/>
                  <a:pt x="2702348" y="1598394"/>
                </a:cubicBezTo>
                <a:cubicBezTo>
                  <a:pt x="2702348" y="1617742"/>
                  <a:pt x="2703775" y="1646763"/>
                  <a:pt x="2706627" y="1685458"/>
                </a:cubicBezTo>
                <a:cubicBezTo>
                  <a:pt x="2709480" y="1724154"/>
                  <a:pt x="2710906" y="1753175"/>
                  <a:pt x="2710906" y="1772523"/>
                </a:cubicBezTo>
                <a:cubicBezTo>
                  <a:pt x="2710906" y="1789886"/>
                  <a:pt x="2710472" y="1815745"/>
                  <a:pt x="2709604" y="1850100"/>
                </a:cubicBezTo>
                <a:cubicBezTo>
                  <a:pt x="2708736" y="1884454"/>
                  <a:pt x="2708302" y="1910189"/>
                  <a:pt x="2708302" y="1927304"/>
                </a:cubicBezTo>
                <a:cubicBezTo>
                  <a:pt x="2708302" y="1937474"/>
                  <a:pt x="2710906" y="1942559"/>
                  <a:pt x="2716115" y="1942559"/>
                </a:cubicBezTo>
                <a:lnTo>
                  <a:pt x="2788668" y="1942559"/>
                </a:lnTo>
                <a:cubicBezTo>
                  <a:pt x="2793133" y="1942559"/>
                  <a:pt x="2795366" y="1939955"/>
                  <a:pt x="2795366" y="1934746"/>
                </a:cubicBezTo>
                <a:cubicBezTo>
                  <a:pt x="2795366" y="1916886"/>
                  <a:pt x="2794993" y="1889911"/>
                  <a:pt x="2794250" y="1853820"/>
                </a:cubicBezTo>
                <a:cubicBezTo>
                  <a:pt x="2793506" y="1817729"/>
                  <a:pt x="2793133" y="1790630"/>
                  <a:pt x="2793133" y="1772523"/>
                </a:cubicBezTo>
                <a:cubicBezTo>
                  <a:pt x="2793133" y="1753175"/>
                  <a:pt x="2794312" y="1724216"/>
                  <a:pt x="2796668" y="1685645"/>
                </a:cubicBezTo>
                <a:cubicBezTo>
                  <a:pt x="2799025" y="1647073"/>
                  <a:pt x="2800203" y="1618238"/>
                  <a:pt x="2800203" y="1599138"/>
                </a:cubicBezTo>
                <a:cubicBezTo>
                  <a:pt x="2800203" y="1594425"/>
                  <a:pt x="2798095" y="1592069"/>
                  <a:pt x="2793878" y="1592069"/>
                </a:cubicBezTo>
                <a:cubicBezTo>
                  <a:pt x="2789165" y="1592069"/>
                  <a:pt x="2782158" y="1592689"/>
                  <a:pt x="2772855" y="1593929"/>
                </a:cubicBezTo>
                <a:cubicBezTo>
                  <a:pt x="2763554" y="1595169"/>
                  <a:pt x="2756547" y="1595790"/>
                  <a:pt x="2751833" y="1595790"/>
                </a:cubicBezTo>
                <a:cubicBezTo>
                  <a:pt x="2747121" y="1595790"/>
                  <a:pt x="2740113" y="1595169"/>
                  <a:pt x="2730811" y="1593929"/>
                </a:cubicBezTo>
                <a:cubicBezTo>
                  <a:pt x="2721510" y="1592689"/>
                  <a:pt x="2714626" y="1592069"/>
                  <a:pt x="2710162" y="1592069"/>
                </a:cubicBezTo>
                <a:close/>
                <a:moveTo>
                  <a:pt x="2360118" y="1587604"/>
                </a:moveTo>
                <a:cubicBezTo>
                  <a:pt x="2355653" y="1587604"/>
                  <a:pt x="2353421" y="1590332"/>
                  <a:pt x="2353421" y="1595790"/>
                </a:cubicBezTo>
                <a:cubicBezTo>
                  <a:pt x="2353421" y="1603975"/>
                  <a:pt x="2353916" y="1616377"/>
                  <a:pt x="2354909" y="1632997"/>
                </a:cubicBezTo>
                <a:cubicBezTo>
                  <a:pt x="2355901" y="1649616"/>
                  <a:pt x="2356397" y="1662142"/>
                  <a:pt x="2356397" y="1670576"/>
                </a:cubicBezTo>
                <a:cubicBezTo>
                  <a:pt x="2356397" y="1711999"/>
                  <a:pt x="2354909" y="1738665"/>
                  <a:pt x="2351932" y="1750571"/>
                </a:cubicBezTo>
                <a:cubicBezTo>
                  <a:pt x="2347468" y="1767686"/>
                  <a:pt x="2329112" y="1799684"/>
                  <a:pt x="2296866" y="1846565"/>
                </a:cubicBezTo>
                <a:cubicBezTo>
                  <a:pt x="2293145" y="1852022"/>
                  <a:pt x="2290913" y="1854750"/>
                  <a:pt x="2290168" y="1854750"/>
                </a:cubicBezTo>
                <a:cubicBezTo>
                  <a:pt x="2289425" y="1854750"/>
                  <a:pt x="2286820" y="1851774"/>
                  <a:pt x="2282355" y="1845821"/>
                </a:cubicBezTo>
                <a:cubicBezTo>
                  <a:pt x="2245644" y="1795963"/>
                  <a:pt x="2226173" y="1763221"/>
                  <a:pt x="2223940" y="1747594"/>
                </a:cubicBezTo>
                <a:cubicBezTo>
                  <a:pt x="2221460" y="1729735"/>
                  <a:pt x="2220219" y="1699225"/>
                  <a:pt x="2220219" y="1656065"/>
                </a:cubicBezTo>
                <a:cubicBezTo>
                  <a:pt x="2220219" y="1650608"/>
                  <a:pt x="2220467" y="1642360"/>
                  <a:pt x="2220964" y="1631322"/>
                </a:cubicBezTo>
                <a:cubicBezTo>
                  <a:pt x="2221460" y="1620284"/>
                  <a:pt x="2221708" y="1612037"/>
                  <a:pt x="2221708" y="1606580"/>
                </a:cubicBezTo>
                <a:cubicBezTo>
                  <a:pt x="2221708" y="1598890"/>
                  <a:pt x="2219351" y="1595045"/>
                  <a:pt x="2214638" y="1595045"/>
                </a:cubicBezTo>
                <a:cubicBezTo>
                  <a:pt x="2207197" y="1595045"/>
                  <a:pt x="2196035" y="1594797"/>
                  <a:pt x="2181152" y="1594301"/>
                </a:cubicBezTo>
                <a:cubicBezTo>
                  <a:pt x="2166269" y="1593805"/>
                  <a:pt x="2155107" y="1593557"/>
                  <a:pt x="2147666" y="1593557"/>
                </a:cubicBezTo>
                <a:cubicBezTo>
                  <a:pt x="2142705" y="1593557"/>
                  <a:pt x="2139604" y="1596286"/>
                  <a:pt x="2138364" y="1601743"/>
                </a:cubicBezTo>
                <a:cubicBezTo>
                  <a:pt x="2135884" y="1615137"/>
                  <a:pt x="2134643" y="1640066"/>
                  <a:pt x="2134643" y="1676529"/>
                </a:cubicBezTo>
                <a:cubicBezTo>
                  <a:pt x="2134643" y="1720185"/>
                  <a:pt x="2137496" y="1749455"/>
                  <a:pt x="2143201" y="1764337"/>
                </a:cubicBezTo>
                <a:cubicBezTo>
                  <a:pt x="2149402" y="1780708"/>
                  <a:pt x="2167261" y="1813575"/>
                  <a:pt x="2196779" y="1862936"/>
                </a:cubicBezTo>
                <a:cubicBezTo>
                  <a:pt x="2228033" y="1915274"/>
                  <a:pt x="2247505" y="1942311"/>
                  <a:pt x="2255194" y="1944047"/>
                </a:cubicBezTo>
                <a:cubicBezTo>
                  <a:pt x="2257179" y="1944543"/>
                  <a:pt x="2265488" y="1944791"/>
                  <a:pt x="2280123" y="1944791"/>
                </a:cubicBezTo>
                <a:cubicBezTo>
                  <a:pt x="2294510" y="1944791"/>
                  <a:pt x="2302695" y="1944543"/>
                  <a:pt x="2304679" y="1944047"/>
                </a:cubicBezTo>
                <a:cubicBezTo>
                  <a:pt x="2311129" y="1942311"/>
                  <a:pt x="2326012" y="1923087"/>
                  <a:pt x="2349328" y="1886376"/>
                </a:cubicBezTo>
                <a:cubicBezTo>
                  <a:pt x="2363715" y="1862812"/>
                  <a:pt x="2377977" y="1839371"/>
                  <a:pt x="2392116" y="1816055"/>
                </a:cubicBezTo>
                <a:cubicBezTo>
                  <a:pt x="2443462" y="1899399"/>
                  <a:pt x="2472979" y="1942063"/>
                  <a:pt x="2480669" y="1944047"/>
                </a:cubicBezTo>
                <a:cubicBezTo>
                  <a:pt x="2482653" y="1944543"/>
                  <a:pt x="2489722" y="1944791"/>
                  <a:pt x="2501877" y="1944791"/>
                </a:cubicBezTo>
                <a:cubicBezTo>
                  <a:pt x="2519736" y="1944791"/>
                  <a:pt x="2529658" y="1944543"/>
                  <a:pt x="2531643" y="1944047"/>
                </a:cubicBezTo>
                <a:cubicBezTo>
                  <a:pt x="2538340" y="1942311"/>
                  <a:pt x="2557811" y="1915026"/>
                  <a:pt x="2590057" y="1862192"/>
                </a:cubicBezTo>
                <a:cubicBezTo>
                  <a:pt x="2619823" y="1813327"/>
                  <a:pt x="2638179" y="1780708"/>
                  <a:pt x="2645124" y="1764337"/>
                </a:cubicBezTo>
                <a:cubicBezTo>
                  <a:pt x="2650333" y="1752431"/>
                  <a:pt x="2652938" y="1723162"/>
                  <a:pt x="2652938" y="1676529"/>
                </a:cubicBezTo>
                <a:cubicBezTo>
                  <a:pt x="2652938" y="1635353"/>
                  <a:pt x="2651945" y="1609928"/>
                  <a:pt x="2649960" y="1600254"/>
                </a:cubicBezTo>
                <a:cubicBezTo>
                  <a:pt x="2648721" y="1595293"/>
                  <a:pt x="2645372" y="1592813"/>
                  <a:pt x="2639915" y="1592813"/>
                </a:cubicBezTo>
                <a:cubicBezTo>
                  <a:pt x="2632474" y="1592813"/>
                  <a:pt x="2621436" y="1593061"/>
                  <a:pt x="2606800" y="1593557"/>
                </a:cubicBezTo>
                <a:cubicBezTo>
                  <a:pt x="2592166" y="1594053"/>
                  <a:pt x="2581127" y="1594301"/>
                  <a:pt x="2573687" y="1594301"/>
                </a:cubicBezTo>
                <a:cubicBezTo>
                  <a:pt x="2568725" y="1594301"/>
                  <a:pt x="2566245" y="1596162"/>
                  <a:pt x="2566245" y="1599882"/>
                </a:cubicBezTo>
                <a:cubicBezTo>
                  <a:pt x="2566245" y="1607572"/>
                  <a:pt x="2566989" y="1620284"/>
                  <a:pt x="2568477" y="1638020"/>
                </a:cubicBezTo>
                <a:cubicBezTo>
                  <a:pt x="2569965" y="1655755"/>
                  <a:pt x="2570710" y="1669335"/>
                  <a:pt x="2570710" y="1678761"/>
                </a:cubicBezTo>
                <a:cubicBezTo>
                  <a:pt x="2570710" y="1710759"/>
                  <a:pt x="2569593" y="1733456"/>
                  <a:pt x="2567361" y="1746850"/>
                </a:cubicBezTo>
                <a:cubicBezTo>
                  <a:pt x="2564881" y="1762973"/>
                  <a:pt x="2547889" y="1794971"/>
                  <a:pt x="2516387" y="1842844"/>
                </a:cubicBezTo>
                <a:cubicBezTo>
                  <a:pt x="2512667" y="1848797"/>
                  <a:pt x="2510434" y="1851774"/>
                  <a:pt x="2509690" y="1851774"/>
                </a:cubicBezTo>
                <a:cubicBezTo>
                  <a:pt x="2506466" y="1851774"/>
                  <a:pt x="2493939" y="1835713"/>
                  <a:pt x="2472111" y="1803591"/>
                </a:cubicBezTo>
                <a:cubicBezTo>
                  <a:pt x="2450283" y="1771469"/>
                  <a:pt x="2438625" y="1751997"/>
                  <a:pt x="2437137" y="1745176"/>
                </a:cubicBezTo>
                <a:cubicBezTo>
                  <a:pt x="2435648" y="1738355"/>
                  <a:pt x="2434904" y="1712992"/>
                  <a:pt x="2434904" y="1669087"/>
                </a:cubicBezTo>
                <a:cubicBezTo>
                  <a:pt x="2434904" y="1661150"/>
                  <a:pt x="2435276" y="1649182"/>
                  <a:pt x="2436020" y="1633183"/>
                </a:cubicBezTo>
                <a:cubicBezTo>
                  <a:pt x="2436764" y="1617184"/>
                  <a:pt x="2437137" y="1605215"/>
                  <a:pt x="2437137" y="1597278"/>
                </a:cubicBezTo>
                <a:cubicBezTo>
                  <a:pt x="2437137" y="1590829"/>
                  <a:pt x="2435152" y="1587604"/>
                  <a:pt x="2431184" y="1587604"/>
                </a:cubicBezTo>
                <a:close/>
                <a:moveTo>
                  <a:pt x="11429777" y="1581651"/>
                </a:moveTo>
                <a:cubicBezTo>
                  <a:pt x="11431761" y="1581651"/>
                  <a:pt x="11419359" y="1584131"/>
                  <a:pt x="11392570" y="1589092"/>
                </a:cubicBezTo>
                <a:cubicBezTo>
                  <a:pt x="11375950" y="1591077"/>
                  <a:pt x="11363052" y="1592565"/>
                  <a:pt x="11353875" y="1593557"/>
                </a:cubicBezTo>
                <a:cubicBezTo>
                  <a:pt x="11350650" y="1594797"/>
                  <a:pt x="11349038" y="1596906"/>
                  <a:pt x="11349038" y="1599882"/>
                </a:cubicBezTo>
                <a:cubicBezTo>
                  <a:pt x="11349038" y="1600875"/>
                  <a:pt x="11349286" y="1602363"/>
                  <a:pt x="11349782" y="1604347"/>
                </a:cubicBezTo>
                <a:cubicBezTo>
                  <a:pt x="11361192" y="1641554"/>
                  <a:pt x="11366897" y="1690791"/>
                  <a:pt x="11366897" y="1752059"/>
                </a:cubicBezTo>
                <a:cubicBezTo>
                  <a:pt x="11366897" y="1772399"/>
                  <a:pt x="11366587" y="1802785"/>
                  <a:pt x="11365967" y="1843216"/>
                </a:cubicBezTo>
                <a:cubicBezTo>
                  <a:pt x="11365346" y="1883648"/>
                  <a:pt x="11365037" y="1913910"/>
                  <a:pt x="11365037" y="1934001"/>
                </a:cubicBezTo>
                <a:cubicBezTo>
                  <a:pt x="11365037" y="1940203"/>
                  <a:pt x="11367889" y="1943303"/>
                  <a:pt x="11373595" y="1943303"/>
                </a:cubicBezTo>
                <a:cubicBezTo>
                  <a:pt x="11381284" y="1943303"/>
                  <a:pt x="11392942" y="1943427"/>
                  <a:pt x="11408569" y="1943675"/>
                </a:cubicBezTo>
                <a:cubicBezTo>
                  <a:pt x="11424196" y="1943923"/>
                  <a:pt x="11435854" y="1944047"/>
                  <a:pt x="11443544" y="1944047"/>
                </a:cubicBezTo>
                <a:cubicBezTo>
                  <a:pt x="11449248" y="1944047"/>
                  <a:pt x="11452102" y="1940699"/>
                  <a:pt x="11452102" y="1934001"/>
                </a:cubicBezTo>
                <a:cubicBezTo>
                  <a:pt x="11452102" y="1920111"/>
                  <a:pt x="11451543" y="1899027"/>
                  <a:pt x="11450427" y="1870750"/>
                </a:cubicBezTo>
                <a:cubicBezTo>
                  <a:pt x="11449311" y="1842472"/>
                  <a:pt x="11448753" y="1821388"/>
                  <a:pt x="11448753" y="1807498"/>
                </a:cubicBezTo>
                <a:lnTo>
                  <a:pt x="11448753" y="1766570"/>
                </a:lnTo>
                <a:cubicBezTo>
                  <a:pt x="11448753" y="1732835"/>
                  <a:pt x="11451357" y="1710635"/>
                  <a:pt x="11456566" y="1699969"/>
                </a:cubicBezTo>
                <a:cubicBezTo>
                  <a:pt x="11465247" y="1682358"/>
                  <a:pt x="11485216" y="1673552"/>
                  <a:pt x="11516470" y="1673552"/>
                </a:cubicBezTo>
                <a:cubicBezTo>
                  <a:pt x="11521926" y="1673552"/>
                  <a:pt x="11529926" y="1674110"/>
                  <a:pt x="11540468" y="1675227"/>
                </a:cubicBezTo>
                <a:cubicBezTo>
                  <a:pt x="11551009" y="1676343"/>
                  <a:pt x="11558886" y="1676901"/>
                  <a:pt x="11564095" y="1676901"/>
                </a:cubicBezTo>
                <a:cubicBezTo>
                  <a:pt x="11568311" y="1676901"/>
                  <a:pt x="11570792" y="1674048"/>
                  <a:pt x="11571536" y="1668343"/>
                </a:cubicBezTo>
                <a:cubicBezTo>
                  <a:pt x="11575257" y="1646019"/>
                  <a:pt x="11577117" y="1621214"/>
                  <a:pt x="11577117" y="1593929"/>
                </a:cubicBezTo>
                <a:cubicBezTo>
                  <a:pt x="11577117" y="1588720"/>
                  <a:pt x="11567443" y="1586116"/>
                  <a:pt x="11548096" y="1586116"/>
                </a:cubicBezTo>
                <a:cubicBezTo>
                  <a:pt x="11532964" y="1586116"/>
                  <a:pt x="11520562" y="1587604"/>
                  <a:pt x="11510889" y="1590581"/>
                </a:cubicBezTo>
                <a:cubicBezTo>
                  <a:pt x="11499230" y="1593805"/>
                  <a:pt x="11487820" y="1598766"/>
                  <a:pt x="11476658" y="1605463"/>
                </a:cubicBezTo>
                <a:cubicBezTo>
                  <a:pt x="11466488" y="1611913"/>
                  <a:pt x="11456318" y="1618362"/>
                  <a:pt x="11446148" y="1624811"/>
                </a:cubicBezTo>
                <a:cubicBezTo>
                  <a:pt x="11445404" y="1625307"/>
                  <a:pt x="11444783" y="1625555"/>
                  <a:pt x="11444288" y="1625555"/>
                </a:cubicBezTo>
                <a:cubicBezTo>
                  <a:pt x="11441063" y="1625555"/>
                  <a:pt x="11438830" y="1618238"/>
                  <a:pt x="11437591" y="1603603"/>
                </a:cubicBezTo>
                <a:cubicBezTo>
                  <a:pt x="11436350" y="1588968"/>
                  <a:pt x="11433746" y="1581651"/>
                  <a:pt x="11429777" y="1581651"/>
                </a:cubicBezTo>
                <a:close/>
                <a:moveTo>
                  <a:pt x="10086752" y="1581651"/>
                </a:moveTo>
                <a:cubicBezTo>
                  <a:pt x="10088737" y="1581651"/>
                  <a:pt x="10076334" y="1584131"/>
                  <a:pt x="10049545" y="1589092"/>
                </a:cubicBezTo>
                <a:cubicBezTo>
                  <a:pt x="10032927" y="1591077"/>
                  <a:pt x="10020028" y="1592565"/>
                  <a:pt x="10010850" y="1593557"/>
                </a:cubicBezTo>
                <a:cubicBezTo>
                  <a:pt x="10007626" y="1594797"/>
                  <a:pt x="10006013" y="1596906"/>
                  <a:pt x="10006013" y="1599882"/>
                </a:cubicBezTo>
                <a:cubicBezTo>
                  <a:pt x="10006013" y="1600875"/>
                  <a:pt x="10006262" y="1602363"/>
                  <a:pt x="10006757" y="1604347"/>
                </a:cubicBezTo>
                <a:cubicBezTo>
                  <a:pt x="10018168" y="1641554"/>
                  <a:pt x="10023872" y="1690791"/>
                  <a:pt x="10023872" y="1752059"/>
                </a:cubicBezTo>
                <a:cubicBezTo>
                  <a:pt x="10023872" y="1772399"/>
                  <a:pt x="10023563" y="1802785"/>
                  <a:pt x="10022942" y="1843216"/>
                </a:cubicBezTo>
                <a:cubicBezTo>
                  <a:pt x="10022323" y="1883648"/>
                  <a:pt x="10022012" y="1913910"/>
                  <a:pt x="10022012" y="1934001"/>
                </a:cubicBezTo>
                <a:cubicBezTo>
                  <a:pt x="10022012" y="1940203"/>
                  <a:pt x="10024865" y="1943303"/>
                  <a:pt x="10030570" y="1943303"/>
                </a:cubicBezTo>
                <a:cubicBezTo>
                  <a:pt x="10038260" y="1943303"/>
                  <a:pt x="10049917" y="1943427"/>
                  <a:pt x="10065544" y="1943675"/>
                </a:cubicBezTo>
                <a:cubicBezTo>
                  <a:pt x="10081171" y="1943923"/>
                  <a:pt x="10092830" y="1944047"/>
                  <a:pt x="10100519" y="1944047"/>
                </a:cubicBezTo>
                <a:cubicBezTo>
                  <a:pt x="10106224" y="1944047"/>
                  <a:pt x="10109077" y="1940699"/>
                  <a:pt x="10109077" y="1934001"/>
                </a:cubicBezTo>
                <a:cubicBezTo>
                  <a:pt x="10109077" y="1920111"/>
                  <a:pt x="10108518" y="1899027"/>
                  <a:pt x="10107402" y="1870750"/>
                </a:cubicBezTo>
                <a:cubicBezTo>
                  <a:pt x="10106286" y="1842472"/>
                  <a:pt x="10105728" y="1821388"/>
                  <a:pt x="10105728" y="1807498"/>
                </a:cubicBezTo>
                <a:lnTo>
                  <a:pt x="10105728" y="1766570"/>
                </a:lnTo>
                <a:cubicBezTo>
                  <a:pt x="10105728" y="1732835"/>
                  <a:pt x="10108332" y="1710635"/>
                  <a:pt x="10113541" y="1699969"/>
                </a:cubicBezTo>
                <a:cubicBezTo>
                  <a:pt x="10122223" y="1682358"/>
                  <a:pt x="10142191" y="1673552"/>
                  <a:pt x="10173445" y="1673552"/>
                </a:cubicBezTo>
                <a:cubicBezTo>
                  <a:pt x="10178903" y="1673552"/>
                  <a:pt x="10186902" y="1674110"/>
                  <a:pt x="10197443" y="1675227"/>
                </a:cubicBezTo>
                <a:cubicBezTo>
                  <a:pt x="10207986" y="1676343"/>
                  <a:pt x="10215861" y="1676901"/>
                  <a:pt x="10221070" y="1676901"/>
                </a:cubicBezTo>
                <a:cubicBezTo>
                  <a:pt x="10225287" y="1676901"/>
                  <a:pt x="10227767" y="1674048"/>
                  <a:pt x="10228511" y="1668343"/>
                </a:cubicBezTo>
                <a:cubicBezTo>
                  <a:pt x="10232232" y="1646019"/>
                  <a:pt x="10234092" y="1621214"/>
                  <a:pt x="10234092" y="1593929"/>
                </a:cubicBezTo>
                <a:cubicBezTo>
                  <a:pt x="10234092" y="1588720"/>
                  <a:pt x="10224418" y="1586116"/>
                  <a:pt x="10205071" y="1586116"/>
                </a:cubicBezTo>
                <a:cubicBezTo>
                  <a:pt x="10189940" y="1586116"/>
                  <a:pt x="10177537" y="1587604"/>
                  <a:pt x="10167864" y="1590581"/>
                </a:cubicBezTo>
                <a:cubicBezTo>
                  <a:pt x="10156206" y="1593805"/>
                  <a:pt x="10144795" y="1598766"/>
                  <a:pt x="10133633" y="1605463"/>
                </a:cubicBezTo>
                <a:cubicBezTo>
                  <a:pt x="10123464" y="1611913"/>
                  <a:pt x="10113294" y="1618362"/>
                  <a:pt x="10103123" y="1624811"/>
                </a:cubicBezTo>
                <a:cubicBezTo>
                  <a:pt x="10102379" y="1625307"/>
                  <a:pt x="10101760" y="1625555"/>
                  <a:pt x="10101263" y="1625555"/>
                </a:cubicBezTo>
                <a:cubicBezTo>
                  <a:pt x="10098039" y="1625555"/>
                  <a:pt x="10095806" y="1618238"/>
                  <a:pt x="10094566" y="1603603"/>
                </a:cubicBezTo>
                <a:cubicBezTo>
                  <a:pt x="10093326" y="1588968"/>
                  <a:pt x="10090722" y="1581651"/>
                  <a:pt x="10086752" y="1581651"/>
                </a:cubicBezTo>
                <a:close/>
                <a:moveTo>
                  <a:pt x="9576867" y="1579046"/>
                </a:moveTo>
                <a:cubicBezTo>
                  <a:pt x="9552559" y="1579046"/>
                  <a:pt x="9527382" y="1586984"/>
                  <a:pt x="9501337" y="1602859"/>
                </a:cubicBezTo>
                <a:cubicBezTo>
                  <a:pt x="9480253" y="1617990"/>
                  <a:pt x="9463262" y="1630640"/>
                  <a:pt x="9450363" y="1640810"/>
                </a:cubicBezTo>
                <a:cubicBezTo>
                  <a:pt x="9445898" y="1625183"/>
                  <a:pt x="9443046" y="1609680"/>
                  <a:pt x="9441806" y="1594301"/>
                </a:cubicBezTo>
                <a:cubicBezTo>
                  <a:pt x="9441310" y="1590332"/>
                  <a:pt x="9440317" y="1588348"/>
                  <a:pt x="9438829" y="1588348"/>
                </a:cubicBezTo>
                <a:cubicBezTo>
                  <a:pt x="9437589" y="1588348"/>
                  <a:pt x="9423636" y="1590519"/>
                  <a:pt x="9396971" y="1594859"/>
                </a:cubicBezTo>
                <a:cubicBezTo>
                  <a:pt x="9370306" y="1599200"/>
                  <a:pt x="9356106" y="1601495"/>
                  <a:pt x="9354369" y="1601743"/>
                </a:cubicBezTo>
                <a:cubicBezTo>
                  <a:pt x="9351144" y="1602735"/>
                  <a:pt x="9349532" y="1604471"/>
                  <a:pt x="9349532" y="1606952"/>
                </a:cubicBezTo>
                <a:cubicBezTo>
                  <a:pt x="9349532" y="1607944"/>
                  <a:pt x="9349904" y="1609556"/>
                  <a:pt x="9350648" y="1611789"/>
                </a:cubicBezTo>
                <a:cubicBezTo>
                  <a:pt x="9361811" y="1656437"/>
                  <a:pt x="9367392" y="1705178"/>
                  <a:pt x="9367392" y="1758012"/>
                </a:cubicBezTo>
                <a:cubicBezTo>
                  <a:pt x="9367392" y="1777856"/>
                  <a:pt x="9367082" y="1807373"/>
                  <a:pt x="9366461" y="1846565"/>
                </a:cubicBezTo>
                <a:cubicBezTo>
                  <a:pt x="9365841" y="1885756"/>
                  <a:pt x="9365531" y="1915150"/>
                  <a:pt x="9365531" y="1934746"/>
                </a:cubicBezTo>
                <a:cubicBezTo>
                  <a:pt x="9365531" y="1940451"/>
                  <a:pt x="9368136" y="1943303"/>
                  <a:pt x="9373345" y="1943303"/>
                </a:cubicBezTo>
                <a:cubicBezTo>
                  <a:pt x="9381282" y="1943303"/>
                  <a:pt x="9393188" y="1943427"/>
                  <a:pt x="9409063" y="1943675"/>
                </a:cubicBezTo>
                <a:cubicBezTo>
                  <a:pt x="9424939" y="1943923"/>
                  <a:pt x="9436845" y="1944047"/>
                  <a:pt x="9444782" y="1944047"/>
                </a:cubicBezTo>
                <a:cubicBezTo>
                  <a:pt x="9449495" y="1944047"/>
                  <a:pt x="9451852" y="1940947"/>
                  <a:pt x="9451852" y="1934746"/>
                </a:cubicBezTo>
                <a:lnTo>
                  <a:pt x="9451852" y="1711503"/>
                </a:lnTo>
                <a:cubicBezTo>
                  <a:pt x="9451852" y="1700093"/>
                  <a:pt x="9463510" y="1687071"/>
                  <a:pt x="9486826" y="1672436"/>
                </a:cubicBezTo>
                <a:cubicBezTo>
                  <a:pt x="9508902" y="1658545"/>
                  <a:pt x="9526142" y="1651600"/>
                  <a:pt x="9538544" y="1651600"/>
                </a:cubicBezTo>
                <a:cubicBezTo>
                  <a:pt x="9565333" y="1651600"/>
                  <a:pt x="9583688" y="1658545"/>
                  <a:pt x="9593610" y="1672436"/>
                </a:cubicBezTo>
                <a:cubicBezTo>
                  <a:pt x="9601796" y="1684094"/>
                  <a:pt x="9605889" y="1704062"/>
                  <a:pt x="9605889" y="1732339"/>
                </a:cubicBezTo>
                <a:cubicBezTo>
                  <a:pt x="9605889" y="1742261"/>
                  <a:pt x="9606012" y="1757082"/>
                  <a:pt x="9606261" y="1776802"/>
                </a:cubicBezTo>
                <a:cubicBezTo>
                  <a:pt x="9606509" y="1796521"/>
                  <a:pt x="9606633" y="1811342"/>
                  <a:pt x="9606633" y="1821264"/>
                </a:cubicBezTo>
                <a:cubicBezTo>
                  <a:pt x="9606633" y="1833666"/>
                  <a:pt x="9606261" y="1852270"/>
                  <a:pt x="9605517" y="1877075"/>
                </a:cubicBezTo>
                <a:cubicBezTo>
                  <a:pt x="9604772" y="1901879"/>
                  <a:pt x="9604400" y="1920359"/>
                  <a:pt x="9604400" y="1932513"/>
                </a:cubicBezTo>
                <a:cubicBezTo>
                  <a:pt x="9604400" y="1939706"/>
                  <a:pt x="9606633" y="1943303"/>
                  <a:pt x="9611098" y="1943303"/>
                </a:cubicBezTo>
                <a:cubicBezTo>
                  <a:pt x="9619283" y="1943303"/>
                  <a:pt x="9631499" y="1943427"/>
                  <a:pt x="9647747" y="1943675"/>
                </a:cubicBezTo>
                <a:cubicBezTo>
                  <a:pt x="9663994" y="1943923"/>
                  <a:pt x="9676210" y="1944047"/>
                  <a:pt x="9684395" y="1944047"/>
                </a:cubicBezTo>
                <a:cubicBezTo>
                  <a:pt x="9689356" y="1944047"/>
                  <a:pt x="9691837" y="1941319"/>
                  <a:pt x="9691837" y="1935862"/>
                </a:cubicBezTo>
                <a:cubicBezTo>
                  <a:pt x="9691837" y="1919243"/>
                  <a:pt x="9691589" y="1894438"/>
                  <a:pt x="9691093" y="1861448"/>
                </a:cubicBezTo>
                <a:cubicBezTo>
                  <a:pt x="9690597" y="1828457"/>
                  <a:pt x="9690349" y="1803653"/>
                  <a:pt x="9690349" y="1787034"/>
                </a:cubicBezTo>
                <a:cubicBezTo>
                  <a:pt x="9690349" y="1779096"/>
                  <a:pt x="9690535" y="1767190"/>
                  <a:pt x="9690907" y="1751315"/>
                </a:cubicBezTo>
                <a:cubicBezTo>
                  <a:pt x="9691279" y="1735440"/>
                  <a:pt x="9691465" y="1723658"/>
                  <a:pt x="9691465" y="1715968"/>
                </a:cubicBezTo>
                <a:cubicBezTo>
                  <a:pt x="9691465" y="1671568"/>
                  <a:pt x="9685140" y="1639446"/>
                  <a:pt x="9672489" y="1619602"/>
                </a:cubicBezTo>
                <a:cubicBezTo>
                  <a:pt x="9655374" y="1592565"/>
                  <a:pt x="9623500" y="1579046"/>
                  <a:pt x="9576867" y="1579046"/>
                </a:cubicBezTo>
                <a:close/>
                <a:moveTo>
                  <a:pt x="8290992" y="1579046"/>
                </a:moveTo>
                <a:cubicBezTo>
                  <a:pt x="8266684" y="1579046"/>
                  <a:pt x="8241507" y="1586984"/>
                  <a:pt x="8215462" y="1602859"/>
                </a:cubicBezTo>
                <a:cubicBezTo>
                  <a:pt x="8194377" y="1617990"/>
                  <a:pt x="8177387" y="1630640"/>
                  <a:pt x="8164489" y="1640810"/>
                </a:cubicBezTo>
                <a:cubicBezTo>
                  <a:pt x="8160024" y="1625183"/>
                  <a:pt x="8157171" y="1609680"/>
                  <a:pt x="8155931" y="1594301"/>
                </a:cubicBezTo>
                <a:cubicBezTo>
                  <a:pt x="8155435" y="1590332"/>
                  <a:pt x="8154443" y="1588348"/>
                  <a:pt x="8152954" y="1588348"/>
                </a:cubicBezTo>
                <a:cubicBezTo>
                  <a:pt x="8151714" y="1588348"/>
                  <a:pt x="8137762" y="1590519"/>
                  <a:pt x="8111096" y="1594859"/>
                </a:cubicBezTo>
                <a:cubicBezTo>
                  <a:pt x="8084431" y="1599200"/>
                  <a:pt x="8070231" y="1601495"/>
                  <a:pt x="8068494" y="1601743"/>
                </a:cubicBezTo>
                <a:cubicBezTo>
                  <a:pt x="8065270" y="1602735"/>
                  <a:pt x="8063657" y="1604471"/>
                  <a:pt x="8063657" y="1606952"/>
                </a:cubicBezTo>
                <a:cubicBezTo>
                  <a:pt x="8063657" y="1607944"/>
                  <a:pt x="8064030" y="1609556"/>
                  <a:pt x="8064774" y="1611789"/>
                </a:cubicBezTo>
                <a:cubicBezTo>
                  <a:pt x="8075936" y="1656437"/>
                  <a:pt x="8081517" y="1705178"/>
                  <a:pt x="8081517" y="1758012"/>
                </a:cubicBezTo>
                <a:cubicBezTo>
                  <a:pt x="8081517" y="1777856"/>
                  <a:pt x="8081207" y="1807373"/>
                  <a:pt x="8080587" y="1846565"/>
                </a:cubicBezTo>
                <a:cubicBezTo>
                  <a:pt x="8079966" y="1885756"/>
                  <a:pt x="8079656" y="1915150"/>
                  <a:pt x="8079656" y="1934746"/>
                </a:cubicBezTo>
                <a:cubicBezTo>
                  <a:pt x="8079656" y="1940451"/>
                  <a:pt x="8082261" y="1943303"/>
                  <a:pt x="8087470" y="1943303"/>
                </a:cubicBezTo>
                <a:cubicBezTo>
                  <a:pt x="8095407" y="1943303"/>
                  <a:pt x="8107314" y="1943427"/>
                  <a:pt x="8123189" y="1943675"/>
                </a:cubicBezTo>
                <a:cubicBezTo>
                  <a:pt x="8139064" y="1943923"/>
                  <a:pt x="8150970" y="1944047"/>
                  <a:pt x="8158907" y="1944047"/>
                </a:cubicBezTo>
                <a:cubicBezTo>
                  <a:pt x="8163621" y="1944047"/>
                  <a:pt x="8165977" y="1940947"/>
                  <a:pt x="8165977" y="1934746"/>
                </a:cubicBezTo>
                <a:lnTo>
                  <a:pt x="8165977" y="1711503"/>
                </a:lnTo>
                <a:cubicBezTo>
                  <a:pt x="8165977" y="1700093"/>
                  <a:pt x="8177635" y="1687071"/>
                  <a:pt x="8200951" y="1672436"/>
                </a:cubicBezTo>
                <a:cubicBezTo>
                  <a:pt x="8223027" y="1658545"/>
                  <a:pt x="8240267" y="1651600"/>
                  <a:pt x="8252669" y="1651600"/>
                </a:cubicBezTo>
                <a:cubicBezTo>
                  <a:pt x="8279458" y="1651600"/>
                  <a:pt x="8297813" y="1658545"/>
                  <a:pt x="8307735" y="1672436"/>
                </a:cubicBezTo>
                <a:cubicBezTo>
                  <a:pt x="8315921" y="1684094"/>
                  <a:pt x="8320013" y="1704062"/>
                  <a:pt x="8320013" y="1732339"/>
                </a:cubicBezTo>
                <a:cubicBezTo>
                  <a:pt x="8320013" y="1742261"/>
                  <a:pt x="8320137" y="1757082"/>
                  <a:pt x="8320385" y="1776802"/>
                </a:cubicBezTo>
                <a:cubicBezTo>
                  <a:pt x="8320634" y="1796521"/>
                  <a:pt x="8320758" y="1811342"/>
                  <a:pt x="8320758" y="1821264"/>
                </a:cubicBezTo>
                <a:cubicBezTo>
                  <a:pt x="8320758" y="1833666"/>
                  <a:pt x="8320385" y="1852270"/>
                  <a:pt x="8319641" y="1877075"/>
                </a:cubicBezTo>
                <a:cubicBezTo>
                  <a:pt x="8318897" y="1901879"/>
                  <a:pt x="8318525" y="1920359"/>
                  <a:pt x="8318525" y="1932513"/>
                </a:cubicBezTo>
                <a:cubicBezTo>
                  <a:pt x="8318525" y="1939706"/>
                  <a:pt x="8320758" y="1943303"/>
                  <a:pt x="8325223" y="1943303"/>
                </a:cubicBezTo>
                <a:cubicBezTo>
                  <a:pt x="8333408" y="1943303"/>
                  <a:pt x="8345625" y="1943427"/>
                  <a:pt x="8361871" y="1943675"/>
                </a:cubicBezTo>
                <a:cubicBezTo>
                  <a:pt x="8378119" y="1943923"/>
                  <a:pt x="8390335" y="1944047"/>
                  <a:pt x="8398521" y="1944047"/>
                </a:cubicBezTo>
                <a:cubicBezTo>
                  <a:pt x="8403481" y="1944047"/>
                  <a:pt x="8405962" y="1941319"/>
                  <a:pt x="8405962" y="1935862"/>
                </a:cubicBezTo>
                <a:cubicBezTo>
                  <a:pt x="8405962" y="1919243"/>
                  <a:pt x="8405713" y="1894438"/>
                  <a:pt x="8405217" y="1861448"/>
                </a:cubicBezTo>
                <a:cubicBezTo>
                  <a:pt x="8404722" y="1828457"/>
                  <a:pt x="8404473" y="1803653"/>
                  <a:pt x="8404473" y="1787034"/>
                </a:cubicBezTo>
                <a:cubicBezTo>
                  <a:pt x="8404473" y="1779096"/>
                  <a:pt x="8404659" y="1767190"/>
                  <a:pt x="8405031" y="1751315"/>
                </a:cubicBezTo>
                <a:cubicBezTo>
                  <a:pt x="8405404" y="1735440"/>
                  <a:pt x="8405590" y="1723658"/>
                  <a:pt x="8405590" y="1715968"/>
                </a:cubicBezTo>
                <a:cubicBezTo>
                  <a:pt x="8405590" y="1671568"/>
                  <a:pt x="8399265" y="1639446"/>
                  <a:pt x="8386614" y="1619602"/>
                </a:cubicBezTo>
                <a:cubicBezTo>
                  <a:pt x="8369499" y="1592565"/>
                  <a:pt x="8337625" y="1579046"/>
                  <a:pt x="8290992" y="1579046"/>
                </a:cubicBezTo>
                <a:close/>
                <a:moveTo>
                  <a:pt x="1375843" y="1579046"/>
                </a:moveTo>
                <a:cubicBezTo>
                  <a:pt x="1351535" y="1579046"/>
                  <a:pt x="1326358" y="1586984"/>
                  <a:pt x="1300313" y="1602859"/>
                </a:cubicBezTo>
                <a:cubicBezTo>
                  <a:pt x="1279229" y="1617990"/>
                  <a:pt x="1262237" y="1630640"/>
                  <a:pt x="1249339" y="1640810"/>
                </a:cubicBezTo>
                <a:cubicBezTo>
                  <a:pt x="1244874" y="1625183"/>
                  <a:pt x="1242022" y="1609680"/>
                  <a:pt x="1240781" y="1594301"/>
                </a:cubicBezTo>
                <a:cubicBezTo>
                  <a:pt x="1240285" y="1590332"/>
                  <a:pt x="1239293" y="1588348"/>
                  <a:pt x="1237805" y="1588348"/>
                </a:cubicBezTo>
                <a:cubicBezTo>
                  <a:pt x="1236565" y="1588348"/>
                  <a:pt x="1222612" y="1590519"/>
                  <a:pt x="1195947" y="1594859"/>
                </a:cubicBezTo>
                <a:cubicBezTo>
                  <a:pt x="1169282" y="1599200"/>
                  <a:pt x="1155081" y="1601495"/>
                  <a:pt x="1153345" y="1601743"/>
                </a:cubicBezTo>
                <a:cubicBezTo>
                  <a:pt x="1150120" y="1602735"/>
                  <a:pt x="1148508" y="1604471"/>
                  <a:pt x="1148508" y="1606952"/>
                </a:cubicBezTo>
                <a:cubicBezTo>
                  <a:pt x="1148508" y="1607944"/>
                  <a:pt x="1148880" y="1609556"/>
                  <a:pt x="1149624" y="1611789"/>
                </a:cubicBezTo>
                <a:cubicBezTo>
                  <a:pt x="1160787" y="1656437"/>
                  <a:pt x="1166367" y="1705178"/>
                  <a:pt x="1166367" y="1758012"/>
                </a:cubicBezTo>
                <a:cubicBezTo>
                  <a:pt x="1166367" y="1777856"/>
                  <a:pt x="1166057" y="1807373"/>
                  <a:pt x="1165437" y="1846565"/>
                </a:cubicBezTo>
                <a:cubicBezTo>
                  <a:pt x="1164817" y="1885756"/>
                  <a:pt x="1164507" y="1915150"/>
                  <a:pt x="1164507" y="1934746"/>
                </a:cubicBezTo>
                <a:cubicBezTo>
                  <a:pt x="1164507" y="1940451"/>
                  <a:pt x="1167111" y="1943303"/>
                  <a:pt x="1172320" y="1943303"/>
                </a:cubicBezTo>
                <a:cubicBezTo>
                  <a:pt x="1180258" y="1943303"/>
                  <a:pt x="1192164" y="1943427"/>
                  <a:pt x="1208039" y="1943675"/>
                </a:cubicBezTo>
                <a:cubicBezTo>
                  <a:pt x="1223914" y="1943923"/>
                  <a:pt x="1235820" y="1944047"/>
                  <a:pt x="1243758" y="1944047"/>
                </a:cubicBezTo>
                <a:cubicBezTo>
                  <a:pt x="1248471" y="1944047"/>
                  <a:pt x="1250828" y="1940947"/>
                  <a:pt x="1250828" y="1934746"/>
                </a:cubicBezTo>
                <a:lnTo>
                  <a:pt x="1250828" y="1711503"/>
                </a:lnTo>
                <a:cubicBezTo>
                  <a:pt x="1250828" y="1700093"/>
                  <a:pt x="1262485" y="1687071"/>
                  <a:pt x="1285802" y="1672436"/>
                </a:cubicBezTo>
                <a:cubicBezTo>
                  <a:pt x="1307878" y="1658545"/>
                  <a:pt x="1325117" y="1651600"/>
                  <a:pt x="1337520" y="1651600"/>
                </a:cubicBezTo>
                <a:cubicBezTo>
                  <a:pt x="1364309" y="1651600"/>
                  <a:pt x="1382664" y="1658545"/>
                  <a:pt x="1392586" y="1672436"/>
                </a:cubicBezTo>
                <a:cubicBezTo>
                  <a:pt x="1400772" y="1684094"/>
                  <a:pt x="1404865" y="1704062"/>
                  <a:pt x="1404865" y="1732339"/>
                </a:cubicBezTo>
                <a:cubicBezTo>
                  <a:pt x="1404865" y="1742261"/>
                  <a:pt x="1404989" y="1757082"/>
                  <a:pt x="1405237" y="1776802"/>
                </a:cubicBezTo>
                <a:cubicBezTo>
                  <a:pt x="1405485" y="1796521"/>
                  <a:pt x="1405609" y="1811342"/>
                  <a:pt x="1405609" y="1821264"/>
                </a:cubicBezTo>
                <a:cubicBezTo>
                  <a:pt x="1405609" y="1833666"/>
                  <a:pt x="1405237" y="1852270"/>
                  <a:pt x="1404492" y="1877075"/>
                </a:cubicBezTo>
                <a:cubicBezTo>
                  <a:pt x="1403748" y="1901879"/>
                  <a:pt x="1403376" y="1920359"/>
                  <a:pt x="1403376" y="1932513"/>
                </a:cubicBezTo>
                <a:cubicBezTo>
                  <a:pt x="1403376" y="1939706"/>
                  <a:pt x="1405609" y="1943303"/>
                  <a:pt x="1410074" y="1943303"/>
                </a:cubicBezTo>
                <a:cubicBezTo>
                  <a:pt x="1418259" y="1943303"/>
                  <a:pt x="1430475" y="1943427"/>
                  <a:pt x="1446723" y="1943675"/>
                </a:cubicBezTo>
                <a:cubicBezTo>
                  <a:pt x="1462970" y="1943923"/>
                  <a:pt x="1475186" y="1944047"/>
                  <a:pt x="1483371" y="1944047"/>
                </a:cubicBezTo>
                <a:cubicBezTo>
                  <a:pt x="1488332" y="1944047"/>
                  <a:pt x="1490813" y="1941319"/>
                  <a:pt x="1490813" y="1935862"/>
                </a:cubicBezTo>
                <a:cubicBezTo>
                  <a:pt x="1490813" y="1919243"/>
                  <a:pt x="1490565" y="1894438"/>
                  <a:pt x="1490069" y="1861448"/>
                </a:cubicBezTo>
                <a:cubicBezTo>
                  <a:pt x="1489573" y="1828457"/>
                  <a:pt x="1489324" y="1803653"/>
                  <a:pt x="1489324" y="1787034"/>
                </a:cubicBezTo>
                <a:cubicBezTo>
                  <a:pt x="1489324" y="1779096"/>
                  <a:pt x="1489511" y="1767190"/>
                  <a:pt x="1489882" y="1751315"/>
                </a:cubicBezTo>
                <a:cubicBezTo>
                  <a:pt x="1490255" y="1735440"/>
                  <a:pt x="1490441" y="1723658"/>
                  <a:pt x="1490441" y="1715968"/>
                </a:cubicBezTo>
                <a:cubicBezTo>
                  <a:pt x="1490441" y="1671568"/>
                  <a:pt x="1484115" y="1639446"/>
                  <a:pt x="1471465" y="1619602"/>
                </a:cubicBezTo>
                <a:cubicBezTo>
                  <a:pt x="1454350" y="1592565"/>
                  <a:pt x="1422476" y="1579046"/>
                  <a:pt x="1375843" y="1579046"/>
                </a:cubicBezTo>
                <a:close/>
                <a:moveTo>
                  <a:pt x="5762626" y="1576070"/>
                </a:moveTo>
                <a:cubicBezTo>
                  <a:pt x="5727155" y="1576070"/>
                  <a:pt x="5692056" y="1593805"/>
                  <a:pt x="5657330" y="1629276"/>
                </a:cubicBezTo>
                <a:cubicBezTo>
                  <a:pt x="5655097" y="1631756"/>
                  <a:pt x="5653113" y="1633493"/>
                  <a:pt x="5651377" y="1634485"/>
                </a:cubicBezTo>
                <a:cubicBezTo>
                  <a:pt x="5649889" y="1632501"/>
                  <a:pt x="5649144" y="1630516"/>
                  <a:pt x="5649144" y="1628532"/>
                </a:cubicBezTo>
                <a:cubicBezTo>
                  <a:pt x="5648648" y="1618858"/>
                  <a:pt x="5648028" y="1609060"/>
                  <a:pt x="5647284" y="1599138"/>
                </a:cubicBezTo>
                <a:cubicBezTo>
                  <a:pt x="5646043" y="1584255"/>
                  <a:pt x="5643315" y="1576814"/>
                  <a:pt x="5639098" y="1576814"/>
                </a:cubicBezTo>
                <a:cubicBezTo>
                  <a:pt x="5636122" y="1576814"/>
                  <a:pt x="5622479" y="1579046"/>
                  <a:pt x="5598171" y="1583511"/>
                </a:cubicBezTo>
                <a:cubicBezTo>
                  <a:pt x="5580064" y="1585744"/>
                  <a:pt x="5566297" y="1587108"/>
                  <a:pt x="5556871" y="1587604"/>
                </a:cubicBezTo>
                <a:cubicBezTo>
                  <a:pt x="5554390" y="1588348"/>
                  <a:pt x="5553150" y="1590085"/>
                  <a:pt x="5553150" y="1592813"/>
                </a:cubicBezTo>
                <a:cubicBezTo>
                  <a:pt x="5553150" y="1593805"/>
                  <a:pt x="5553398" y="1595790"/>
                  <a:pt x="5553894" y="1598766"/>
                </a:cubicBezTo>
                <a:cubicBezTo>
                  <a:pt x="5561336" y="1649864"/>
                  <a:pt x="5565056" y="1704558"/>
                  <a:pt x="5565056" y="1762849"/>
                </a:cubicBezTo>
                <a:cubicBezTo>
                  <a:pt x="5565056" y="1794599"/>
                  <a:pt x="5564808" y="1842224"/>
                  <a:pt x="5564312" y="1905724"/>
                </a:cubicBezTo>
                <a:cubicBezTo>
                  <a:pt x="5563816" y="1969224"/>
                  <a:pt x="5563568" y="2016849"/>
                  <a:pt x="5563568" y="2048599"/>
                </a:cubicBezTo>
                <a:cubicBezTo>
                  <a:pt x="5563568" y="2054304"/>
                  <a:pt x="5566421" y="2057529"/>
                  <a:pt x="5572126" y="2058273"/>
                </a:cubicBezTo>
                <a:cubicBezTo>
                  <a:pt x="5579071" y="2059265"/>
                  <a:pt x="5601643" y="2059761"/>
                  <a:pt x="5639843" y="2059761"/>
                </a:cubicBezTo>
                <a:cubicBezTo>
                  <a:pt x="5645547" y="2059761"/>
                  <a:pt x="5648400" y="2055792"/>
                  <a:pt x="5648400" y="2047855"/>
                </a:cubicBezTo>
                <a:lnTo>
                  <a:pt x="5648772" y="1942931"/>
                </a:lnTo>
                <a:cubicBezTo>
                  <a:pt x="5648772" y="1916638"/>
                  <a:pt x="5648896" y="1902748"/>
                  <a:pt x="5649144" y="1901259"/>
                </a:cubicBezTo>
                <a:cubicBezTo>
                  <a:pt x="5649640" y="1898035"/>
                  <a:pt x="5650633" y="1896050"/>
                  <a:pt x="5652121" y="1895306"/>
                </a:cubicBezTo>
                <a:cubicBezTo>
                  <a:pt x="5662539" y="1905228"/>
                  <a:pt x="5672957" y="1915026"/>
                  <a:pt x="5683375" y="1924700"/>
                </a:cubicBezTo>
                <a:cubicBezTo>
                  <a:pt x="5706443" y="1943799"/>
                  <a:pt x="5733356" y="1953349"/>
                  <a:pt x="5764114" y="1953349"/>
                </a:cubicBezTo>
                <a:cubicBezTo>
                  <a:pt x="5813475" y="1953349"/>
                  <a:pt x="5854775" y="1933877"/>
                  <a:pt x="5888014" y="1894934"/>
                </a:cubicBezTo>
                <a:cubicBezTo>
                  <a:pt x="5919763" y="1857975"/>
                  <a:pt x="5935639" y="1814443"/>
                  <a:pt x="5935639" y="1764337"/>
                </a:cubicBezTo>
                <a:cubicBezTo>
                  <a:pt x="5935639" y="1714232"/>
                  <a:pt x="5919391" y="1670700"/>
                  <a:pt x="5886897" y="1633741"/>
                </a:cubicBezTo>
                <a:cubicBezTo>
                  <a:pt x="5853163" y="1595293"/>
                  <a:pt x="5811740" y="1576070"/>
                  <a:pt x="5762626" y="1576070"/>
                </a:cubicBezTo>
                <a:close/>
                <a:moveTo>
                  <a:pt x="10435457" y="1574582"/>
                </a:moveTo>
                <a:cubicBezTo>
                  <a:pt x="10384111" y="1574582"/>
                  <a:pt x="10340951" y="1593185"/>
                  <a:pt x="10305976" y="1630392"/>
                </a:cubicBezTo>
                <a:cubicBezTo>
                  <a:pt x="10271993" y="1666855"/>
                  <a:pt x="10255003" y="1711007"/>
                  <a:pt x="10255003" y="1762849"/>
                </a:cubicBezTo>
                <a:cubicBezTo>
                  <a:pt x="10255003" y="1814691"/>
                  <a:pt x="10271993" y="1858843"/>
                  <a:pt x="10305976" y="1895306"/>
                </a:cubicBezTo>
                <a:cubicBezTo>
                  <a:pt x="10340702" y="1933009"/>
                  <a:pt x="10383862" y="1951861"/>
                  <a:pt x="10435457" y="1951861"/>
                </a:cubicBezTo>
                <a:cubicBezTo>
                  <a:pt x="10486802" y="1951861"/>
                  <a:pt x="10529838" y="1932885"/>
                  <a:pt x="10564565" y="1894934"/>
                </a:cubicBezTo>
                <a:cubicBezTo>
                  <a:pt x="10598547" y="1858223"/>
                  <a:pt x="10615539" y="1813947"/>
                  <a:pt x="10615539" y="1762105"/>
                </a:cubicBezTo>
                <a:cubicBezTo>
                  <a:pt x="10615539" y="1710511"/>
                  <a:pt x="10598423" y="1666607"/>
                  <a:pt x="10564193" y="1630392"/>
                </a:cubicBezTo>
                <a:cubicBezTo>
                  <a:pt x="10529466" y="1593185"/>
                  <a:pt x="10486553" y="1574582"/>
                  <a:pt x="10435457" y="1574582"/>
                </a:cubicBezTo>
                <a:close/>
                <a:moveTo>
                  <a:pt x="9130532" y="1574582"/>
                </a:moveTo>
                <a:cubicBezTo>
                  <a:pt x="9079186" y="1574582"/>
                  <a:pt x="9036026" y="1593185"/>
                  <a:pt x="9001051" y="1630392"/>
                </a:cubicBezTo>
                <a:cubicBezTo>
                  <a:pt x="8967069" y="1666855"/>
                  <a:pt x="8950078" y="1711007"/>
                  <a:pt x="8950078" y="1762849"/>
                </a:cubicBezTo>
                <a:cubicBezTo>
                  <a:pt x="8950078" y="1814691"/>
                  <a:pt x="8967069" y="1858843"/>
                  <a:pt x="9001051" y="1895306"/>
                </a:cubicBezTo>
                <a:cubicBezTo>
                  <a:pt x="9035778" y="1933009"/>
                  <a:pt x="9078938" y="1951861"/>
                  <a:pt x="9130532" y="1951861"/>
                </a:cubicBezTo>
                <a:cubicBezTo>
                  <a:pt x="9181877" y="1951861"/>
                  <a:pt x="9224914" y="1932885"/>
                  <a:pt x="9259640" y="1894934"/>
                </a:cubicBezTo>
                <a:cubicBezTo>
                  <a:pt x="9293622" y="1858223"/>
                  <a:pt x="9310614" y="1813947"/>
                  <a:pt x="9310614" y="1762105"/>
                </a:cubicBezTo>
                <a:cubicBezTo>
                  <a:pt x="9310614" y="1710511"/>
                  <a:pt x="9293498" y="1666607"/>
                  <a:pt x="9259268" y="1630392"/>
                </a:cubicBezTo>
                <a:cubicBezTo>
                  <a:pt x="9224542" y="1593185"/>
                  <a:pt x="9181629" y="1574582"/>
                  <a:pt x="9130532" y="1574582"/>
                </a:cubicBezTo>
                <a:close/>
                <a:moveTo>
                  <a:pt x="929507" y="1574582"/>
                </a:moveTo>
                <a:cubicBezTo>
                  <a:pt x="878162" y="1574582"/>
                  <a:pt x="835002" y="1593185"/>
                  <a:pt x="800027" y="1630392"/>
                </a:cubicBezTo>
                <a:cubicBezTo>
                  <a:pt x="766044" y="1666855"/>
                  <a:pt x="749053" y="1711007"/>
                  <a:pt x="749053" y="1762849"/>
                </a:cubicBezTo>
                <a:cubicBezTo>
                  <a:pt x="749053" y="1814691"/>
                  <a:pt x="766044" y="1858843"/>
                  <a:pt x="800027" y="1895306"/>
                </a:cubicBezTo>
                <a:cubicBezTo>
                  <a:pt x="834753" y="1933009"/>
                  <a:pt x="877914" y="1951861"/>
                  <a:pt x="929507" y="1951861"/>
                </a:cubicBezTo>
                <a:cubicBezTo>
                  <a:pt x="980853" y="1951861"/>
                  <a:pt x="1023889" y="1932885"/>
                  <a:pt x="1058616" y="1894934"/>
                </a:cubicBezTo>
                <a:cubicBezTo>
                  <a:pt x="1092598" y="1858223"/>
                  <a:pt x="1109590" y="1813947"/>
                  <a:pt x="1109590" y="1762105"/>
                </a:cubicBezTo>
                <a:cubicBezTo>
                  <a:pt x="1109590" y="1710511"/>
                  <a:pt x="1092474" y="1666607"/>
                  <a:pt x="1058244" y="1630392"/>
                </a:cubicBezTo>
                <a:cubicBezTo>
                  <a:pt x="1023517" y="1593185"/>
                  <a:pt x="980605" y="1574582"/>
                  <a:pt x="929507" y="1574582"/>
                </a:cubicBezTo>
                <a:close/>
                <a:moveTo>
                  <a:pt x="7814594" y="1573837"/>
                </a:moveTo>
                <a:cubicBezTo>
                  <a:pt x="7760767" y="1573837"/>
                  <a:pt x="7717359" y="1592565"/>
                  <a:pt x="7684369" y="1630020"/>
                </a:cubicBezTo>
                <a:cubicBezTo>
                  <a:pt x="7652867" y="1665987"/>
                  <a:pt x="7637116" y="1711503"/>
                  <a:pt x="7637116" y="1766570"/>
                </a:cubicBezTo>
                <a:cubicBezTo>
                  <a:pt x="7637116" y="1815435"/>
                  <a:pt x="7652743" y="1858223"/>
                  <a:pt x="7683997" y="1894934"/>
                </a:cubicBezTo>
                <a:cubicBezTo>
                  <a:pt x="7716987" y="1933381"/>
                  <a:pt x="7757542" y="1952605"/>
                  <a:pt x="7805664" y="1952605"/>
                </a:cubicBezTo>
                <a:cubicBezTo>
                  <a:pt x="7825259" y="1952605"/>
                  <a:pt x="7844855" y="1947644"/>
                  <a:pt x="7864451" y="1937722"/>
                </a:cubicBezTo>
                <a:cubicBezTo>
                  <a:pt x="7877101" y="1931521"/>
                  <a:pt x="7890744" y="1922467"/>
                  <a:pt x="7905379" y="1910561"/>
                </a:cubicBezTo>
                <a:cubicBezTo>
                  <a:pt x="7917285" y="1900887"/>
                  <a:pt x="7923982" y="1896050"/>
                  <a:pt x="7925471" y="1896050"/>
                </a:cubicBezTo>
                <a:cubicBezTo>
                  <a:pt x="7927703" y="1896050"/>
                  <a:pt x="7930059" y="1904732"/>
                  <a:pt x="7932540" y="1922095"/>
                </a:cubicBezTo>
                <a:cubicBezTo>
                  <a:pt x="7935020" y="1939458"/>
                  <a:pt x="7938617" y="1948140"/>
                  <a:pt x="7943330" y="1948140"/>
                </a:cubicBezTo>
                <a:cubicBezTo>
                  <a:pt x="7950027" y="1948140"/>
                  <a:pt x="7960259" y="1947334"/>
                  <a:pt x="7974026" y="1945722"/>
                </a:cubicBezTo>
                <a:cubicBezTo>
                  <a:pt x="7987792" y="1944109"/>
                  <a:pt x="7998086" y="1943303"/>
                  <a:pt x="8004908" y="1943303"/>
                </a:cubicBezTo>
                <a:cubicBezTo>
                  <a:pt x="8011729" y="1943303"/>
                  <a:pt x="8015015" y="1939706"/>
                  <a:pt x="8014767" y="1932513"/>
                </a:cubicBezTo>
                <a:lnTo>
                  <a:pt x="8014395" y="1927304"/>
                </a:lnTo>
                <a:cubicBezTo>
                  <a:pt x="8008194" y="1818412"/>
                  <a:pt x="8005094" y="1762725"/>
                  <a:pt x="8005094" y="1760245"/>
                </a:cubicBezTo>
                <a:cubicBezTo>
                  <a:pt x="8005094" y="1719069"/>
                  <a:pt x="8009930" y="1670080"/>
                  <a:pt x="8019604" y="1613277"/>
                </a:cubicBezTo>
                <a:cubicBezTo>
                  <a:pt x="8020348" y="1609804"/>
                  <a:pt x="8020721" y="1607572"/>
                  <a:pt x="8020721" y="1606580"/>
                </a:cubicBezTo>
                <a:cubicBezTo>
                  <a:pt x="8020721" y="1603107"/>
                  <a:pt x="8010550" y="1599138"/>
                  <a:pt x="7990211" y="1594673"/>
                </a:cubicBezTo>
                <a:cubicBezTo>
                  <a:pt x="7971855" y="1590953"/>
                  <a:pt x="7959329" y="1589092"/>
                  <a:pt x="7952632" y="1589092"/>
                </a:cubicBezTo>
                <a:cubicBezTo>
                  <a:pt x="7948414" y="1589092"/>
                  <a:pt x="7944942" y="1596906"/>
                  <a:pt x="7942214" y="1612533"/>
                </a:cubicBezTo>
                <a:cubicBezTo>
                  <a:pt x="7939485" y="1628160"/>
                  <a:pt x="7937377" y="1635973"/>
                  <a:pt x="7935889" y="1635973"/>
                </a:cubicBezTo>
                <a:cubicBezTo>
                  <a:pt x="7935144" y="1635973"/>
                  <a:pt x="7934400" y="1635601"/>
                  <a:pt x="7933656" y="1634857"/>
                </a:cubicBezTo>
                <a:cubicBezTo>
                  <a:pt x="7924726" y="1625431"/>
                  <a:pt x="7918153" y="1618238"/>
                  <a:pt x="7913936" y="1613277"/>
                </a:cubicBezTo>
                <a:cubicBezTo>
                  <a:pt x="7885659" y="1586984"/>
                  <a:pt x="7852545" y="1573837"/>
                  <a:pt x="7814594" y="1573837"/>
                </a:cubicBezTo>
                <a:close/>
                <a:moveTo>
                  <a:pt x="6614444" y="1573837"/>
                </a:moveTo>
                <a:cubicBezTo>
                  <a:pt x="6560617" y="1573837"/>
                  <a:pt x="6517209" y="1592565"/>
                  <a:pt x="6484219" y="1630020"/>
                </a:cubicBezTo>
                <a:cubicBezTo>
                  <a:pt x="6452717" y="1665987"/>
                  <a:pt x="6436966" y="1711503"/>
                  <a:pt x="6436966" y="1766570"/>
                </a:cubicBezTo>
                <a:cubicBezTo>
                  <a:pt x="6436966" y="1815435"/>
                  <a:pt x="6452593" y="1858223"/>
                  <a:pt x="6483847" y="1894934"/>
                </a:cubicBezTo>
                <a:cubicBezTo>
                  <a:pt x="6516837" y="1933381"/>
                  <a:pt x="6557393" y="1952605"/>
                  <a:pt x="6605514" y="1952605"/>
                </a:cubicBezTo>
                <a:cubicBezTo>
                  <a:pt x="6625110" y="1952605"/>
                  <a:pt x="6644705" y="1947644"/>
                  <a:pt x="6664301" y="1937722"/>
                </a:cubicBezTo>
                <a:cubicBezTo>
                  <a:pt x="6676951" y="1931521"/>
                  <a:pt x="6690594" y="1922467"/>
                  <a:pt x="6705229" y="1910561"/>
                </a:cubicBezTo>
                <a:cubicBezTo>
                  <a:pt x="6717135" y="1900887"/>
                  <a:pt x="6723832" y="1896050"/>
                  <a:pt x="6725321" y="1896050"/>
                </a:cubicBezTo>
                <a:cubicBezTo>
                  <a:pt x="6727553" y="1896050"/>
                  <a:pt x="6729909" y="1904732"/>
                  <a:pt x="6732390" y="1922095"/>
                </a:cubicBezTo>
                <a:cubicBezTo>
                  <a:pt x="6734871" y="1939458"/>
                  <a:pt x="6738467" y="1948140"/>
                  <a:pt x="6743180" y="1948140"/>
                </a:cubicBezTo>
                <a:cubicBezTo>
                  <a:pt x="6749877" y="1948140"/>
                  <a:pt x="6760109" y="1947334"/>
                  <a:pt x="6773876" y="1945722"/>
                </a:cubicBezTo>
                <a:cubicBezTo>
                  <a:pt x="6787642" y="1944109"/>
                  <a:pt x="6797936" y="1943303"/>
                  <a:pt x="6804758" y="1943303"/>
                </a:cubicBezTo>
                <a:cubicBezTo>
                  <a:pt x="6811579" y="1943303"/>
                  <a:pt x="6814866" y="1939706"/>
                  <a:pt x="6814617" y="1932513"/>
                </a:cubicBezTo>
                <a:lnTo>
                  <a:pt x="6814245" y="1927304"/>
                </a:lnTo>
                <a:cubicBezTo>
                  <a:pt x="6808044" y="1818412"/>
                  <a:pt x="6804944" y="1762725"/>
                  <a:pt x="6804944" y="1760245"/>
                </a:cubicBezTo>
                <a:cubicBezTo>
                  <a:pt x="6804944" y="1719069"/>
                  <a:pt x="6809780" y="1670080"/>
                  <a:pt x="6819454" y="1613277"/>
                </a:cubicBezTo>
                <a:cubicBezTo>
                  <a:pt x="6820198" y="1609804"/>
                  <a:pt x="6820571" y="1607572"/>
                  <a:pt x="6820571" y="1606580"/>
                </a:cubicBezTo>
                <a:cubicBezTo>
                  <a:pt x="6820571" y="1603107"/>
                  <a:pt x="6810401" y="1599138"/>
                  <a:pt x="6790061" y="1594673"/>
                </a:cubicBezTo>
                <a:cubicBezTo>
                  <a:pt x="6771705" y="1590953"/>
                  <a:pt x="6759179" y="1589092"/>
                  <a:pt x="6752482" y="1589092"/>
                </a:cubicBezTo>
                <a:cubicBezTo>
                  <a:pt x="6748265" y="1589092"/>
                  <a:pt x="6744792" y="1596906"/>
                  <a:pt x="6742064" y="1612533"/>
                </a:cubicBezTo>
                <a:cubicBezTo>
                  <a:pt x="6739335" y="1628160"/>
                  <a:pt x="6737227" y="1635973"/>
                  <a:pt x="6735739" y="1635973"/>
                </a:cubicBezTo>
                <a:cubicBezTo>
                  <a:pt x="6734994" y="1635973"/>
                  <a:pt x="6734250" y="1635601"/>
                  <a:pt x="6733506" y="1634857"/>
                </a:cubicBezTo>
                <a:cubicBezTo>
                  <a:pt x="6724576" y="1625431"/>
                  <a:pt x="6718003" y="1618238"/>
                  <a:pt x="6713786" y="1613277"/>
                </a:cubicBezTo>
                <a:cubicBezTo>
                  <a:pt x="6685509" y="1586984"/>
                  <a:pt x="6652395" y="1573837"/>
                  <a:pt x="6614444" y="1573837"/>
                </a:cubicBezTo>
                <a:close/>
                <a:moveTo>
                  <a:pt x="346994" y="1573837"/>
                </a:moveTo>
                <a:cubicBezTo>
                  <a:pt x="293168" y="1573837"/>
                  <a:pt x="249760" y="1592565"/>
                  <a:pt x="216770" y="1630020"/>
                </a:cubicBezTo>
                <a:cubicBezTo>
                  <a:pt x="185267" y="1665987"/>
                  <a:pt x="169516" y="1711503"/>
                  <a:pt x="169516" y="1766570"/>
                </a:cubicBezTo>
                <a:cubicBezTo>
                  <a:pt x="169516" y="1815435"/>
                  <a:pt x="185143" y="1858223"/>
                  <a:pt x="216397" y="1894934"/>
                </a:cubicBezTo>
                <a:cubicBezTo>
                  <a:pt x="249388" y="1933381"/>
                  <a:pt x="289943" y="1952605"/>
                  <a:pt x="338064" y="1952605"/>
                </a:cubicBezTo>
                <a:cubicBezTo>
                  <a:pt x="357660" y="1952605"/>
                  <a:pt x="377256" y="1947644"/>
                  <a:pt x="396851" y="1937722"/>
                </a:cubicBezTo>
                <a:cubicBezTo>
                  <a:pt x="409502" y="1931521"/>
                  <a:pt x="423144" y="1922467"/>
                  <a:pt x="437779" y="1910561"/>
                </a:cubicBezTo>
                <a:cubicBezTo>
                  <a:pt x="449685" y="1900887"/>
                  <a:pt x="456383" y="1896050"/>
                  <a:pt x="457871" y="1896050"/>
                </a:cubicBezTo>
                <a:cubicBezTo>
                  <a:pt x="460103" y="1896050"/>
                  <a:pt x="462460" y="1904732"/>
                  <a:pt x="464941" y="1922095"/>
                </a:cubicBezTo>
                <a:cubicBezTo>
                  <a:pt x="467421" y="1939458"/>
                  <a:pt x="471017" y="1948140"/>
                  <a:pt x="475730" y="1948140"/>
                </a:cubicBezTo>
                <a:cubicBezTo>
                  <a:pt x="482428" y="1948140"/>
                  <a:pt x="492660" y="1947334"/>
                  <a:pt x="506426" y="1945722"/>
                </a:cubicBezTo>
                <a:cubicBezTo>
                  <a:pt x="520193" y="1944109"/>
                  <a:pt x="530487" y="1943303"/>
                  <a:pt x="537308" y="1943303"/>
                </a:cubicBezTo>
                <a:cubicBezTo>
                  <a:pt x="544129" y="1943303"/>
                  <a:pt x="547416" y="1939706"/>
                  <a:pt x="547168" y="1932513"/>
                </a:cubicBezTo>
                <a:lnTo>
                  <a:pt x="546796" y="1927304"/>
                </a:lnTo>
                <a:cubicBezTo>
                  <a:pt x="540595" y="1818412"/>
                  <a:pt x="537494" y="1762725"/>
                  <a:pt x="537494" y="1760245"/>
                </a:cubicBezTo>
                <a:cubicBezTo>
                  <a:pt x="537494" y="1719069"/>
                  <a:pt x="542331" y="1670080"/>
                  <a:pt x="552005" y="1613277"/>
                </a:cubicBezTo>
                <a:cubicBezTo>
                  <a:pt x="552749" y="1609804"/>
                  <a:pt x="553121" y="1607572"/>
                  <a:pt x="553121" y="1606580"/>
                </a:cubicBezTo>
                <a:cubicBezTo>
                  <a:pt x="553121" y="1603107"/>
                  <a:pt x="542951" y="1599138"/>
                  <a:pt x="522611" y="1594673"/>
                </a:cubicBezTo>
                <a:cubicBezTo>
                  <a:pt x="504256" y="1590953"/>
                  <a:pt x="491729" y="1589092"/>
                  <a:pt x="485032" y="1589092"/>
                </a:cubicBezTo>
                <a:cubicBezTo>
                  <a:pt x="480815" y="1589092"/>
                  <a:pt x="477343" y="1596906"/>
                  <a:pt x="474614" y="1612533"/>
                </a:cubicBezTo>
                <a:cubicBezTo>
                  <a:pt x="471886" y="1628160"/>
                  <a:pt x="469777" y="1635973"/>
                  <a:pt x="468289" y="1635973"/>
                </a:cubicBezTo>
                <a:cubicBezTo>
                  <a:pt x="467545" y="1635973"/>
                  <a:pt x="466801" y="1635601"/>
                  <a:pt x="466057" y="1634857"/>
                </a:cubicBezTo>
                <a:cubicBezTo>
                  <a:pt x="457127" y="1625431"/>
                  <a:pt x="450554" y="1618238"/>
                  <a:pt x="446337" y="1613277"/>
                </a:cubicBezTo>
                <a:cubicBezTo>
                  <a:pt x="418060" y="1586984"/>
                  <a:pt x="384945" y="1573837"/>
                  <a:pt x="346994" y="1573837"/>
                </a:cubicBezTo>
                <a:close/>
                <a:moveTo>
                  <a:pt x="8825732" y="1571605"/>
                </a:moveTo>
                <a:cubicBezTo>
                  <a:pt x="8773889" y="1571605"/>
                  <a:pt x="8730606" y="1590457"/>
                  <a:pt x="8695879" y="1628160"/>
                </a:cubicBezTo>
                <a:cubicBezTo>
                  <a:pt x="8662145" y="1664871"/>
                  <a:pt x="8645278" y="1709519"/>
                  <a:pt x="8645278" y="1762105"/>
                </a:cubicBezTo>
                <a:cubicBezTo>
                  <a:pt x="8645278" y="1813699"/>
                  <a:pt x="8662517" y="1858099"/>
                  <a:pt x="8696995" y="1895306"/>
                </a:cubicBezTo>
                <a:cubicBezTo>
                  <a:pt x="8732218" y="1933505"/>
                  <a:pt x="8775378" y="1952605"/>
                  <a:pt x="8826476" y="1952605"/>
                </a:cubicBezTo>
                <a:cubicBezTo>
                  <a:pt x="8838134" y="1952605"/>
                  <a:pt x="8856117" y="1949504"/>
                  <a:pt x="8880426" y="1943303"/>
                </a:cubicBezTo>
                <a:cubicBezTo>
                  <a:pt x="8909447" y="1935862"/>
                  <a:pt x="8923958" y="1928296"/>
                  <a:pt x="8923958" y="1920607"/>
                </a:cubicBezTo>
                <a:cubicBezTo>
                  <a:pt x="8923958" y="1913413"/>
                  <a:pt x="8922098" y="1900391"/>
                  <a:pt x="8918377" y="1881540"/>
                </a:cubicBezTo>
                <a:cubicBezTo>
                  <a:pt x="8914409" y="1860704"/>
                  <a:pt x="8910811" y="1850286"/>
                  <a:pt x="8907587" y="1850286"/>
                </a:cubicBezTo>
                <a:cubicBezTo>
                  <a:pt x="8909572" y="1850286"/>
                  <a:pt x="8902503" y="1854378"/>
                  <a:pt x="8886379" y="1862564"/>
                </a:cubicBezTo>
                <a:cubicBezTo>
                  <a:pt x="8870256" y="1870750"/>
                  <a:pt x="8853885" y="1874842"/>
                  <a:pt x="8837266" y="1874842"/>
                </a:cubicBezTo>
                <a:cubicBezTo>
                  <a:pt x="8807253" y="1874842"/>
                  <a:pt x="8781827" y="1863432"/>
                  <a:pt x="8760991" y="1840612"/>
                </a:cubicBezTo>
                <a:cubicBezTo>
                  <a:pt x="8740652" y="1818536"/>
                  <a:pt x="8730482" y="1792367"/>
                  <a:pt x="8730482" y="1762105"/>
                </a:cubicBezTo>
                <a:cubicBezTo>
                  <a:pt x="8730482" y="1731347"/>
                  <a:pt x="8740652" y="1704682"/>
                  <a:pt x="8760991" y="1682110"/>
                </a:cubicBezTo>
                <a:cubicBezTo>
                  <a:pt x="8781331" y="1659538"/>
                  <a:pt x="8806756" y="1648251"/>
                  <a:pt x="8837266" y="1648251"/>
                </a:cubicBezTo>
                <a:cubicBezTo>
                  <a:pt x="8850660" y="1648251"/>
                  <a:pt x="8863000" y="1650732"/>
                  <a:pt x="8874287" y="1655693"/>
                </a:cubicBezTo>
                <a:cubicBezTo>
                  <a:pt x="8885573" y="1660654"/>
                  <a:pt x="8896797" y="1665615"/>
                  <a:pt x="8907959" y="1670576"/>
                </a:cubicBezTo>
                <a:cubicBezTo>
                  <a:pt x="8910192" y="1670576"/>
                  <a:pt x="8914160" y="1661150"/>
                  <a:pt x="8919865" y="1642298"/>
                </a:cubicBezTo>
                <a:cubicBezTo>
                  <a:pt x="8925571" y="1623447"/>
                  <a:pt x="8928423" y="1611293"/>
                  <a:pt x="8928423" y="1605835"/>
                </a:cubicBezTo>
                <a:cubicBezTo>
                  <a:pt x="8928423" y="1603603"/>
                  <a:pt x="8925943" y="1600999"/>
                  <a:pt x="8920982" y="1598022"/>
                </a:cubicBezTo>
                <a:cubicBezTo>
                  <a:pt x="8892208" y="1580411"/>
                  <a:pt x="8860459" y="1571605"/>
                  <a:pt x="8825732" y="1571605"/>
                </a:cubicBezTo>
                <a:close/>
                <a:moveTo>
                  <a:pt x="6311132" y="1571605"/>
                </a:moveTo>
                <a:cubicBezTo>
                  <a:pt x="6259290" y="1571605"/>
                  <a:pt x="6216006" y="1590457"/>
                  <a:pt x="6181279" y="1628160"/>
                </a:cubicBezTo>
                <a:cubicBezTo>
                  <a:pt x="6147545" y="1664871"/>
                  <a:pt x="6130678" y="1709519"/>
                  <a:pt x="6130678" y="1762105"/>
                </a:cubicBezTo>
                <a:cubicBezTo>
                  <a:pt x="6130678" y="1813699"/>
                  <a:pt x="6147917" y="1858099"/>
                  <a:pt x="6182396" y="1895306"/>
                </a:cubicBezTo>
                <a:cubicBezTo>
                  <a:pt x="6217618" y="1933505"/>
                  <a:pt x="6260779" y="1952605"/>
                  <a:pt x="6311876" y="1952605"/>
                </a:cubicBezTo>
                <a:cubicBezTo>
                  <a:pt x="6323535" y="1952605"/>
                  <a:pt x="6341518" y="1949504"/>
                  <a:pt x="6365826" y="1943303"/>
                </a:cubicBezTo>
                <a:cubicBezTo>
                  <a:pt x="6394848" y="1935862"/>
                  <a:pt x="6409358" y="1928296"/>
                  <a:pt x="6409358" y="1920607"/>
                </a:cubicBezTo>
                <a:cubicBezTo>
                  <a:pt x="6409358" y="1913413"/>
                  <a:pt x="6407498" y="1900391"/>
                  <a:pt x="6403777" y="1881540"/>
                </a:cubicBezTo>
                <a:cubicBezTo>
                  <a:pt x="6399809" y="1860704"/>
                  <a:pt x="6396212" y="1850286"/>
                  <a:pt x="6392987" y="1850286"/>
                </a:cubicBezTo>
                <a:cubicBezTo>
                  <a:pt x="6394972" y="1850286"/>
                  <a:pt x="6387903" y="1854378"/>
                  <a:pt x="6371779" y="1862564"/>
                </a:cubicBezTo>
                <a:cubicBezTo>
                  <a:pt x="6355656" y="1870750"/>
                  <a:pt x="6339285" y="1874842"/>
                  <a:pt x="6322666" y="1874842"/>
                </a:cubicBezTo>
                <a:cubicBezTo>
                  <a:pt x="6292653" y="1874842"/>
                  <a:pt x="6267228" y="1863432"/>
                  <a:pt x="6246392" y="1840612"/>
                </a:cubicBezTo>
                <a:cubicBezTo>
                  <a:pt x="6226052" y="1818536"/>
                  <a:pt x="6215882" y="1792367"/>
                  <a:pt x="6215882" y="1762105"/>
                </a:cubicBezTo>
                <a:cubicBezTo>
                  <a:pt x="6215882" y="1731347"/>
                  <a:pt x="6226052" y="1704682"/>
                  <a:pt x="6246392" y="1682110"/>
                </a:cubicBezTo>
                <a:cubicBezTo>
                  <a:pt x="6266732" y="1659538"/>
                  <a:pt x="6292156" y="1648251"/>
                  <a:pt x="6322666" y="1648251"/>
                </a:cubicBezTo>
                <a:cubicBezTo>
                  <a:pt x="6336061" y="1648251"/>
                  <a:pt x="6348401" y="1650732"/>
                  <a:pt x="6359687" y="1655693"/>
                </a:cubicBezTo>
                <a:cubicBezTo>
                  <a:pt x="6370974" y="1660654"/>
                  <a:pt x="6382197" y="1665615"/>
                  <a:pt x="6393359" y="1670576"/>
                </a:cubicBezTo>
                <a:cubicBezTo>
                  <a:pt x="6395592" y="1670576"/>
                  <a:pt x="6399561" y="1661150"/>
                  <a:pt x="6405266" y="1642298"/>
                </a:cubicBezTo>
                <a:cubicBezTo>
                  <a:pt x="6410971" y="1623447"/>
                  <a:pt x="6413823" y="1611293"/>
                  <a:pt x="6413823" y="1605835"/>
                </a:cubicBezTo>
                <a:cubicBezTo>
                  <a:pt x="6413823" y="1603603"/>
                  <a:pt x="6411343" y="1600999"/>
                  <a:pt x="6406382" y="1598022"/>
                </a:cubicBezTo>
                <a:cubicBezTo>
                  <a:pt x="6377609" y="1580411"/>
                  <a:pt x="6345859" y="1571605"/>
                  <a:pt x="6311132" y="1571605"/>
                </a:cubicBezTo>
                <a:close/>
                <a:moveTo>
                  <a:pt x="1805659" y="1571605"/>
                </a:moveTo>
                <a:cubicBezTo>
                  <a:pt x="1802682" y="1571605"/>
                  <a:pt x="1801194" y="1579046"/>
                  <a:pt x="1801194" y="1593929"/>
                </a:cubicBezTo>
                <a:cubicBezTo>
                  <a:pt x="1801194" y="1597402"/>
                  <a:pt x="1801442" y="1602673"/>
                  <a:pt x="1801938" y="1609742"/>
                </a:cubicBezTo>
                <a:cubicBezTo>
                  <a:pt x="1802434" y="1616812"/>
                  <a:pt x="1802682" y="1621958"/>
                  <a:pt x="1802682" y="1625183"/>
                </a:cubicBezTo>
                <a:cubicBezTo>
                  <a:pt x="1802682" y="1629648"/>
                  <a:pt x="1801690" y="1631880"/>
                  <a:pt x="1799706" y="1631880"/>
                </a:cubicBezTo>
                <a:cubicBezTo>
                  <a:pt x="1797969" y="1631880"/>
                  <a:pt x="1795117" y="1629276"/>
                  <a:pt x="1791148" y="1624067"/>
                </a:cubicBezTo>
                <a:cubicBezTo>
                  <a:pt x="1767087" y="1592565"/>
                  <a:pt x="1734593" y="1576814"/>
                  <a:pt x="1693665" y="1576814"/>
                </a:cubicBezTo>
                <a:cubicBezTo>
                  <a:pt x="1647281" y="1576814"/>
                  <a:pt x="1609577" y="1594425"/>
                  <a:pt x="1580556" y="1629648"/>
                </a:cubicBezTo>
                <a:cubicBezTo>
                  <a:pt x="1553271" y="1662638"/>
                  <a:pt x="1539628" y="1702698"/>
                  <a:pt x="1539628" y="1749827"/>
                </a:cubicBezTo>
                <a:cubicBezTo>
                  <a:pt x="1539628" y="1796211"/>
                  <a:pt x="1553767" y="1835279"/>
                  <a:pt x="1582045" y="1867029"/>
                </a:cubicBezTo>
                <a:cubicBezTo>
                  <a:pt x="1611562" y="1900019"/>
                  <a:pt x="1649265" y="1916514"/>
                  <a:pt x="1695154" y="1916514"/>
                </a:cubicBezTo>
                <a:cubicBezTo>
                  <a:pt x="1737570" y="1916514"/>
                  <a:pt x="1772544" y="1899771"/>
                  <a:pt x="1800078" y="1866285"/>
                </a:cubicBezTo>
                <a:cubicBezTo>
                  <a:pt x="1801070" y="1884392"/>
                  <a:pt x="1801566" y="1896050"/>
                  <a:pt x="1801566" y="1901259"/>
                </a:cubicBezTo>
                <a:cubicBezTo>
                  <a:pt x="1801566" y="1924824"/>
                  <a:pt x="1792264" y="1942807"/>
                  <a:pt x="1773661" y="1955209"/>
                </a:cubicBezTo>
                <a:cubicBezTo>
                  <a:pt x="1757538" y="1966123"/>
                  <a:pt x="1737198" y="1971581"/>
                  <a:pt x="1712641" y="1971581"/>
                </a:cubicBezTo>
                <a:cubicBezTo>
                  <a:pt x="1675186" y="1971581"/>
                  <a:pt x="1637855" y="1960914"/>
                  <a:pt x="1600648" y="1939583"/>
                </a:cubicBezTo>
                <a:cubicBezTo>
                  <a:pt x="1598664" y="1938342"/>
                  <a:pt x="1597051" y="1937722"/>
                  <a:pt x="1595811" y="1937722"/>
                </a:cubicBezTo>
                <a:cubicBezTo>
                  <a:pt x="1593083" y="1937722"/>
                  <a:pt x="1591346" y="1939830"/>
                  <a:pt x="1590602" y="1944047"/>
                </a:cubicBezTo>
                <a:cubicBezTo>
                  <a:pt x="1583161" y="1983487"/>
                  <a:pt x="1579440" y="2001842"/>
                  <a:pt x="1579440" y="1999114"/>
                </a:cubicBezTo>
                <a:cubicBezTo>
                  <a:pt x="1579440" y="2001594"/>
                  <a:pt x="1582169" y="2004571"/>
                  <a:pt x="1587626" y="2008043"/>
                </a:cubicBezTo>
                <a:cubicBezTo>
                  <a:pt x="1622352" y="2029375"/>
                  <a:pt x="1667869" y="2040041"/>
                  <a:pt x="1724175" y="2040041"/>
                </a:cubicBezTo>
                <a:cubicBezTo>
                  <a:pt x="1782466" y="2040041"/>
                  <a:pt x="1824882" y="2025159"/>
                  <a:pt x="1851423" y="1995393"/>
                </a:cubicBezTo>
                <a:cubicBezTo>
                  <a:pt x="1876724" y="1967364"/>
                  <a:pt x="1889375" y="1923831"/>
                  <a:pt x="1889375" y="1864796"/>
                </a:cubicBezTo>
                <a:cubicBezTo>
                  <a:pt x="1889375" y="1835031"/>
                  <a:pt x="1889623" y="1790320"/>
                  <a:pt x="1890119" y="1730665"/>
                </a:cubicBezTo>
                <a:cubicBezTo>
                  <a:pt x="1890615" y="1671010"/>
                  <a:pt x="1890863" y="1626299"/>
                  <a:pt x="1890863" y="1596534"/>
                </a:cubicBezTo>
                <a:cubicBezTo>
                  <a:pt x="1890863" y="1591325"/>
                  <a:pt x="1889127" y="1588100"/>
                  <a:pt x="1885654" y="1586860"/>
                </a:cubicBezTo>
                <a:cubicBezTo>
                  <a:pt x="1883421" y="1585868"/>
                  <a:pt x="1870151" y="1583077"/>
                  <a:pt x="1845842" y="1578488"/>
                </a:cubicBezTo>
                <a:cubicBezTo>
                  <a:pt x="1821534" y="1573899"/>
                  <a:pt x="1808139" y="1571605"/>
                  <a:pt x="1805659" y="1571605"/>
                </a:cubicBezTo>
                <a:close/>
                <a:moveTo>
                  <a:pt x="11145367" y="1570861"/>
                </a:moveTo>
                <a:cubicBezTo>
                  <a:pt x="11095261" y="1570861"/>
                  <a:pt x="11052969" y="1590581"/>
                  <a:pt x="11018491" y="1630020"/>
                </a:cubicBezTo>
                <a:cubicBezTo>
                  <a:pt x="10985749" y="1667971"/>
                  <a:pt x="10969378" y="1712496"/>
                  <a:pt x="10969378" y="1763593"/>
                </a:cubicBezTo>
                <a:cubicBezTo>
                  <a:pt x="10969378" y="1820892"/>
                  <a:pt x="10986493" y="1866719"/>
                  <a:pt x="11020723" y="1901073"/>
                </a:cubicBezTo>
                <a:cubicBezTo>
                  <a:pt x="11054954" y="1935428"/>
                  <a:pt x="11100842" y="1952605"/>
                  <a:pt x="11158389" y="1952605"/>
                </a:cubicBezTo>
                <a:cubicBezTo>
                  <a:pt x="11215439" y="1952605"/>
                  <a:pt x="11262197" y="1933257"/>
                  <a:pt x="11298660" y="1894562"/>
                </a:cubicBezTo>
                <a:cubicBezTo>
                  <a:pt x="11302628" y="1890345"/>
                  <a:pt x="11304613" y="1887493"/>
                  <a:pt x="11304613" y="1886004"/>
                </a:cubicBezTo>
                <a:cubicBezTo>
                  <a:pt x="11304613" y="1884764"/>
                  <a:pt x="11300271" y="1875772"/>
                  <a:pt x="11291590" y="1859029"/>
                </a:cubicBezTo>
                <a:cubicBezTo>
                  <a:pt x="11282908" y="1842286"/>
                  <a:pt x="11278257" y="1833666"/>
                  <a:pt x="11277638" y="1833170"/>
                </a:cubicBezTo>
                <a:cubicBezTo>
                  <a:pt x="11277017" y="1832674"/>
                  <a:pt x="11275715" y="1832426"/>
                  <a:pt x="11273731" y="1832426"/>
                </a:cubicBezTo>
                <a:cubicBezTo>
                  <a:pt x="11269762" y="1835651"/>
                  <a:pt x="11265793" y="1838875"/>
                  <a:pt x="11261825" y="1842100"/>
                </a:cubicBezTo>
                <a:cubicBezTo>
                  <a:pt x="11229083" y="1867401"/>
                  <a:pt x="11193115" y="1880051"/>
                  <a:pt x="11153924" y="1880051"/>
                </a:cubicBezTo>
                <a:cubicBezTo>
                  <a:pt x="11131104" y="1880051"/>
                  <a:pt x="11109771" y="1872734"/>
                  <a:pt x="11089928" y="1858099"/>
                </a:cubicBezTo>
                <a:cubicBezTo>
                  <a:pt x="11069092" y="1842720"/>
                  <a:pt x="11057062" y="1824117"/>
                  <a:pt x="11053837" y="1802289"/>
                </a:cubicBezTo>
                <a:cubicBezTo>
                  <a:pt x="11196712" y="1791623"/>
                  <a:pt x="11273482" y="1784305"/>
                  <a:pt x="11284149" y="1780336"/>
                </a:cubicBezTo>
                <a:cubicBezTo>
                  <a:pt x="11300024" y="1774135"/>
                  <a:pt x="11307961" y="1761857"/>
                  <a:pt x="11307961" y="1743501"/>
                </a:cubicBezTo>
                <a:cubicBezTo>
                  <a:pt x="11307961" y="1695876"/>
                  <a:pt x="11292707" y="1655445"/>
                  <a:pt x="11262197" y="1622207"/>
                </a:cubicBezTo>
                <a:cubicBezTo>
                  <a:pt x="11230943" y="1587976"/>
                  <a:pt x="11191999" y="1570861"/>
                  <a:pt x="11145367" y="1570861"/>
                </a:cubicBezTo>
                <a:close/>
                <a:moveTo>
                  <a:pt x="4535017" y="1570861"/>
                </a:moveTo>
                <a:cubicBezTo>
                  <a:pt x="4484912" y="1570861"/>
                  <a:pt x="4442620" y="1590581"/>
                  <a:pt x="4408142" y="1630020"/>
                </a:cubicBezTo>
                <a:cubicBezTo>
                  <a:pt x="4375399" y="1667971"/>
                  <a:pt x="4359028" y="1712496"/>
                  <a:pt x="4359028" y="1763593"/>
                </a:cubicBezTo>
                <a:cubicBezTo>
                  <a:pt x="4359028" y="1820892"/>
                  <a:pt x="4376144" y="1866719"/>
                  <a:pt x="4410374" y="1901073"/>
                </a:cubicBezTo>
                <a:cubicBezTo>
                  <a:pt x="4444604" y="1935428"/>
                  <a:pt x="4490493" y="1952605"/>
                  <a:pt x="4548040" y="1952605"/>
                </a:cubicBezTo>
                <a:cubicBezTo>
                  <a:pt x="4605090" y="1952605"/>
                  <a:pt x="4651848" y="1933257"/>
                  <a:pt x="4688310" y="1894562"/>
                </a:cubicBezTo>
                <a:cubicBezTo>
                  <a:pt x="4692280" y="1890345"/>
                  <a:pt x="4694263" y="1887493"/>
                  <a:pt x="4694263" y="1886004"/>
                </a:cubicBezTo>
                <a:cubicBezTo>
                  <a:pt x="4694263" y="1884764"/>
                  <a:pt x="4689923" y="1875772"/>
                  <a:pt x="4681242" y="1859029"/>
                </a:cubicBezTo>
                <a:cubicBezTo>
                  <a:pt x="4672560" y="1842286"/>
                  <a:pt x="4667909" y="1833666"/>
                  <a:pt x="4667289" y="1833170"/>
                </a:cubicBezTo>
                <a:cubicBezTo>
                  <a:pt x="4666668" y="1832674"/>
                  <a:pt x="4665366" y="1832426"/>
                  <a:pt x="4663382" y="1832426"/>
                </a:cubicBezTo>
                <a:cubicBezTo>
                  <a:pt x="4659413" y="1835651"/>
                  <a:pt x="4655444" y="1838875"/>
                  <a:pt x="4651476" y="1842100"/>
                </a:cubicBezTo>
                <a:cubicBezTo>
                  <a:pt x="4618733" y="1867401"/>
                  <a:pt x="4582766" y="1880051"/>
                  <a:pt x="4543575" y="1880051"/>
                </a:cubicBezTo>
                <a:cubicBezTo>
                  <a:pt x="4520755" y="1880051"/>
                  <a:pt x="4499423" y="1872734"/>
                  <a:pt x="4479579" y="1858099"/>
                </a:cubicBezTo>
                <a:cubicBezTo>
                  <a:pt x="4458743" y="1842720"/>
                  <a:pt x="4446713" y="1824117"/>
                  <a:pt x="4443488" y="1802289"/>
                </a:cubicBezTo>
                <a:cubicBezTo>
                  <a:pt x="4586363" y="1791623"/>
                  <a:pt x="4663134" y="1784305"/>
                  <a:pt x="4673800" y="1780336"/>
                </a:cubicBezTo>
                <a:cubicBezTo>
                  <a:pt x="4689675" y="1774135"/>
                  <a:pt x="4697612" y="1761857"/>
                  <a:pt x="4697612" y="1743501"/>
                </a:cubicBezTo>
                <a:cubicBezTo>
                  <a:pt x="4697612" y="1695876"/>
                  <a:pt x="4682357" y="1655445"/>
                  <a:pt x="4651848" y="1622207"/>
                </a:cubicBezTo>
                <a:cubicBezTo>
                  <a:pt x="4620593" y="1587976"/>
                  <a:pt x="4581650" y="1570861"/>
                  <a:pt x="4535017" y="1570861"/>
                </a:cubicBezTo>
                <a:close/>
                <a:moveTo>
                  <a:pt x="9786417" y="1464077"/>
                </a:moveTo>
                <a:cubicBezTo>
                  <a:pt x="9779472" y="1464077"/>
                  <a:pt x="9775999" y="1473130"/>
                  <a:pt x="9775999" y="1491238"/>
                </a:cubicBezTo>
                <a:cubicBezTo>
                  <a:pt x="9775999" y="1501408"/>
                  <a:pt x="9776310" y="1516663"/>
                  <a:pt x="9776929" y="1537002"/>
                </a:cubicBezTo>
                <a:cubicBezTo>
                  <a:pt x="9777549" y="1557342"/>
                  <a:pt x="9777860" y="1572473"/>
                  <a:pt x="9777860" y="1582395"/>
                </a:cubicBezTo>
                <a:cubicBezTo>
                  <a:pt x="9777860" y="1592069"/>
                  <a:pt x="9772154" y="1597154"/>
                  <a:pt x="9760744" y="1597650"/>
                </a:cubicBezTo>
                <a:cubicBezTo>
                  <a:pt x="9754791" y="1597898"/>
                  <a:pt x="9748714" y="1598022"/>
                  <a:pt x="9742513" y="1598022"/>
                </a:cubicBezTo>
                <a:cubicBezTo>
                  <a:pt x="9735319" y="1599262"/>
                  <a:pt x="9731351" y="1602859"/>
                  <a:pt x="9730607" y="1608812"/>
                </a:cubicBezTo>
                <a:cubicBezTo>
                  <a:pt x="9729615" y="1616749"/>
                  <a:pt x="9729118" y="1624315"/>
                  <a:pt x="9729118" y="1631508"/>
                </a:cubicBezTo>
                <a:cubicBezTo>
                  <a:pt x="9729118" y="1650608"/>
                  <a:pt x="9731723" y="1660778"/>
                  <a:pt x="9736932" y="1662018"/>
                </a:cubicBezTo>
                <a:cubicBezTo>
                  <a:pt x="9745861" y="1662266"/>
                  <a:pt x="9754916" y="1662390"/>
                  <a:pt x="9764093" y="1662390"/>
                </a:cubicBezTo>
                <a:cubicBezTo>
                  <a:pt x="9774263" y="1663134"/>
                  <a:pt x="9779348" y="1668591"/>
                  <a:pt x="9779348" y="1678761"/>
                </a:cubicBezTo>
                <a:cubicBezTo>
                  <a:pt x="9779348" y="1699845"/>
                  <a:pt x="9778851" y="1731533"/>
                  <a:pt x="9777860" y="1773825"/>
                </a:cubicBezTo>
                <a:cubicBezTo>
                  <a:pt x="9776868" y="1816117"/>
                  <a:pt x="9776371" y="1847805"/>
                  <a:pt x="9776371" y="1868889"/>
                </a:cubicBezTo>
                <a:cubicBezTo>
                  <a:pt x="9776371" y="1921475"/>
                  <a:pt x="9805393" y="1947768"/>
                  <a:pt x="9863436" y="1947768"/>
                </a:cubicBezTo>
                <a:cubicBezTo>
                  <a:pt x="9907092" y="1947768"/>
                  <a:pt x="9939090" y="1942931"/>
                  <a:pt x="9959430" y="1933257"/>
                </a:cubicBezTo>
                <a:cubicBezTo>
                  <a:pt x="9963151" y="1931521"/>
                  <a:pt x="9965507" y="1929785"/>
                  <a:pt x="9966499" y="1928048"/>
                </a:cubicBezTo>
                <a:cubicBezTo>
                  <a:pt x="9966996" y="1927056"/>
                  <a:pt x="9967368" y="1924328"/>
                  <a:pt x="9967615" y="1919863"/>
                </a:cubicBezTo>
                <a:cubicBezTo>
                  <a:pt x="9967863" y="1916390"/>
                  <a:pt x="9968607" y="1908825"/>
                  <a:pt x="9969848" y="1897166"/>
                </a:cubicBezTo>
                <a:cubicBezTo>
                  <a:pt x="9970840" y="1887741"/>
                  <a:pt x="9971336" y="1880299"/>
                  <a:pt x="9971336" y="1874842"/>
                </a:cubicBezTo>
                <a:cubicBezTo>
                  <a:pt x="9971336" y="1870377"/>
                  <a:pt x="9969848" y="1868145"/>
                  <a:pt x="9966871" y="1868145"/>
                </a:cubicBezTo>
                <a:cubicBezTo>
                  <a:pt x="9959678" y="1868145"/>
                  <a:pt x="9948640" y="1869819"/>
                  <a:pt x="9933757" y="1873168"/>
                </a:cubicBezTo>
                <a:cubicBezTo>
                  <a:pt x="9918874" y="1876517"/>
                  <a:pt x="9907588" y="1878191"/>
                  <a:pt x="9899899" y="1878191"/>
                </a:cubicBezTo>
                <a:cubicBezTo>
                  <a:pt x="9881295" y="1878191"/>
                  <a:pt x="9869017" y="1871742"/>
                  <a:pt x="9863064" y="1858843"/>
                </a:cubicBezTo>
                <a:cubicBezTo>
                  <a:pt x="9859095" y="1850410"/>
                  <a:pt x="9857111" y="1835527"/>
                  <a:pt x="9857111" y="1814195"/>
                </a:cubicBezTo>
                <a:lnTo>
                  <a:pt x="9857111" y="1758756"/>
                </a:lnTo>
                <a:cubicBezTo>
                  <a:pt x="9857111" y="1727006"/>
                  <a:pt x="9857730" y="1702326"/>
                  <a:pt x="9858971" y="1684714"/>
                </a:cubicBezTo>
                <a:cubicBezTo>
                  <a:pt x="9859963" y="1670576"/>
                  <a:pt x="9861451" y="1663506"/>
                  <a:pt x="9863436" y="1663506"/>
                </a:cubicBezTo>
                <a:cubicBezTo>
                  <a:pt x="9873357" y="1663506"/>
                  <a:pt x="9888364" y="1664188"/>
                  <a:pt x="9908456" y="1665553"/>
                </a:cubicBezTo>
                <a:cubicBezTo>
                  <a:pt x="9928548" y="1666917"/>
                  <a:pt x="9943555" y="1667599"/>
                  <a:pt x="9953477" y="1667599"/>
                </a:cubicBezTo>
                <a:cubicBezTo>
                  <a:pt x="9960422" y="1667599"/>
                  <a:pt x="9963895" y="1665243"/>
                  <a:pt x="9963895" y="1660530"/>
                </a:cubicBezTo>
                <a:cubicBezTo>
                  <a:pt x="9963895" y="1656809"/>
                  <a:pt x="9963770" y="1651104"/>
                  <a:pt x="9963523" y="1643415"/>
                </a:cubicBezTo>
                <a:cubicBezTo>
                  <a:pt x="9963275" y="1635725"/>
                  <a:pt x="9963151" y="1630020"/>
                  <a:pt x="9963151" y="1626299"/>
                </a:cubicBezTo>
                <a:cubicBezTo>
                  <a:pt x="9963151" y="1623075"/>
                  <a:pt x="9963584" y="1618176"/>
                  <a:pt x="9964453" y="1611603"/>
                </a:cubicBezTo>
                <a:cubicBezTo>
                  <a:pt x="9965321" y="1605029"/>
                  <a:pt x="9965755" y="1600254"/>
                  <a:pt x="9965755" y="1597278"/>
                </a:cubicBezTo>
                <a:cubicBezTo>
                  <a:pt x="9965755" y="1594301"/>
                  <a:pt x="9963647" y="1592813"/>
                  <a:pt x="9959430" y="1592813"/>
                </a:cubicBezTo>
                <a:lnTo>
                  <a:pt x="9870133" y="1592813"/>
                </a:lnTo>
                <a:cubicBezTo>
                  <a:pt x="9863436" y="1592813"/>
                  <a:pt x="9860087" y="1589216"/>
                  <a:pt x="9860087" y="1582023"/>
                </a:cubicBezTo>
                <a:cubicBezTo>
                  <a:pt x="9860087" y="1571109"/>
                  <a:pt x="9860893" y="1554738"/>
                  <a:pt x="9862506" y="1532910"/>
                </a:cubicBezTo>
                <a:cubicBezTo>
                  <a:pt x="9864118" y="1511081"/>
                  <a:pt x="9864924" y="1494710"/>
                  <a:pt x="9864924" y="1483796"/>
                </a:cubicBezTo>
                <a:cubicBezTo>
                  <a:pt x="9864924" y="1479083"/>
                  <a:pt x="9862072" y="1476355"/>
                  <a:pt x="9856366" y="1475611"/>
                </a:cubicBezTo>
                <a:cubicBezTo>
                  <a:pt x="9811966" y="1467921"/>
                  <a:pt x="9788650" y="1464077"/>
                  <a:pt x="9786417" y="1464077"/>
                </a:cubicBezTo>
                <a:close/>
                <a:moveTo>
                  <a:pt x="4966768" y="1464077"/>
                </a:moveTo>
                <a:cubicBezTo>
                  <a:pt x="4959822" y="1464077"/>
                  <a:pt x="4956350" y="1473130"/>
                  <a:pt x="4956350" y="1491238"/>
                </a:cubicBezTo>
                <a:cubicBezTo>
                  <a:pt x="4956350" y="1501408"/>
                  <a:pt x="4956660" y="1516663"/>
                  <a:pt x="4957280" y="1537002"/>
                </a:cubicBezTo>
                <a:cubicBezTo>
                  <a:pt x="4957900" y="1557342"/>
                  <a:pt x="4958211" y="1572473"/>
                  <a:pt x="4958211" y="1582395"/>
                </a:cubicBezTo>
                <a:cubicBezTo>
                  <a:pt x="4958211" y="1592069"/>
                  <a:pt x="4952505" y="1597154"/>
                  <a:pt x="4941095" y="1597650"/>
                </a:cubicBezTo>
                <a:cubicBezTo>
                  <a:pt x="4935142" y="1597898"/>
                  <a:pt x="4929065" y="1598022"/>
                  <a:pt x="4922864" y="1598022"/>
                </a:cubicBezTo>
                <a:cubicBezTo>
                  <a:pt x="4915670" y="1599262"/>
                  <a:pt x="4911701" y="1602859"/>
                  <a:pt x="4910957" y="1608812"/>
                </a:cubicBezTo>
                <a:cubicBezTo>
                  <a:pt x="4909965" y="1616749"/>
                  <a:pt x="4909469" y="1624315"/>
                  <a:pt x="4909469" y="1631508"/>
                </a:cubicBezTo>
                <a:cubicBezTo>
                  <a:pt x="4909469" y="1650608"/>
                  <a:pt x="4912074" y="1660778"/>
                  <a:pt x="4917283" y="1662018"/>
                </a:cubicBezTo>
                <a:cubicBezTo>
                  <a:pt x="4926213" y="1662266"/>
                  <a:pt x="4935266" y="1662390"/>
                  <a:pt x="4944444" y="1662390"/>
                </a:cubicBezTo>
                <a:cubicBezTo>
                  <a:pt x="4954613" y="1663134"/>
                  <a:pt x="4959698" y="1668591"/>
                  <a:pt x="4959698" y="1678761"/>
                </a:cubicBezTo>
                <a:cubicBezTo>
                  <a:pt x="4959698" y="1699845"/>
                  <a:pt x="4959202" y="1731533"/>
                  <a:pt x="4958211" y="1773825"/>
                </a:cubicBezTo>
                <a:cubicBezTo>
                  <a:pt x="4957218" y="1816117"/>
                  <a:pt x="4956722" y="1847805"/>
                  <a:pt x="4956722" y="1868889"/>
                </a:cubicBezTo>
                <a:cubicBezTo>
                  <a:pt x="4956722" y="1921475"/>
                  <a:pt x="4985744" y="1947768"/>
                  <a:pt x="5043786" y="1947768"/>
                </a:cubicBezTo>
                <a:cubicBezTo>
                  <a:pt x="5087442" y="1947768"/>
                  <a:pt x="5119440" y="1942931"/>
                  <a:pt x="5139780" y="1933257"/>
                </a:cubicBezTo>
                <a:cubicBezTo>
                  <a:pt x="5143501" y="1931521"/>
                  <a:pt x="5145858" y="1929785"/>
                  <a:pt x="5146849" y="1928048"/>
                </a:cubicBezTo>
                <a:cubicBezTo>
                  <a:pt x="5147345" y="1927056"/>
                  <a:pt x="5147717" y="1924328"/>
                  <a:pt x="5147966" y="1919863"/>
                </a:cubicBezTo>
                <a:cubicBezTo>
                  <a:pt x="5148213" y="1916390"/>
                  <a:pt x="5148957" y="1908825"/>
                  <a:pt x="5150198" y="1897166"/>
                </a:cubicBezTo>
                <a:cubicBezTo>
                  <a:pt x="5151190" y="1887741"/>
                  <a:pt x="5151686" y="1880299"/>
                  <a:pt x="5151686" y="1874842"/>
                </a:cubicBezTo>
                <a:cubicBezTo>
                  <a:pt x="5151686" y="1870377"/>
                  <a:pt x="5150198" y="1868145"/>
                  <a:pt x="5147222" y="1868145"/>
                </a:cubicBezTo>
                <a:cubicBezTo>
                  <a:pt x="5140028" y="1868145"/>
                  <a:pt x="5128990" y="1869819"/>
                  <a:pt x="5114107" y="1873168"/>
                </a:cubicBezTo>
                <a:cubicBezTo>
                  <a:pt x="5099224" y="1876517"/>
                  <a:pt x="5087938" y="1878191"/>
                  <a:pt x="5080249" y="1878191"/>
                </a:cubicBezTo>
                <a:cubicBezTo>
                  <a:pt x="5061645" y="1878191"/>
                  <a:pt x="5049367" y="1871742"/>
                  <a:pt x="5043414" y="1858843"/>
                </a:cubicBezTo>
                <a:cubicBezTo>
                  <a:pt x="5039445" y="1850410"/>
                  <a:pt x="5037461" y="1835527"/>
                  <a:pt x="5037461" y="1814195"/>
                </a:cubicBezTo>
                <a:lnTo>
                  <a:pt x="5037461" y="1758756"/>
                </a:lnTo>
                <a:cubicBezTo>
                  <a:pt x="5037461" y="1727006"/>
                  <a:pt x="5038080" y="1702326"/>
                  <a:pt x="5039321" y="1684714"/>
                </a:cubicBezTo>
                <a:cubicBezTo>
                  <a:pt x="5040313" y="1670576"/>
                  <a:pt x="5041801" y="1663506"/>
                  <a:pt x="5043786" y="1663506"/>
                </a:cubicBezTo>
                <a:cubicBezTo>
                  <a:pt x="5053707" y="1663506"/>
                  <a:pt x="5068715" y="1664188"/>
                  <a:pt x="5088806" y="1665553"/>
                </a:cubicBezTo>
                <a:cubicBezTo>
                  <a:pt x="5108898" y="1666917"/>
                  <a:pt x="5123905" y="1667599"/>
                  <a:pt x="5133827" y="1667599"/>
                </a:cubicBezTo>
                <a:cubicBezTo>
                  <a:pt x="5140772" y="1667599"/>
                  <a:pt x="5144245" y="1665243"/>
                  <a:pt x="5144245" y="1660530"/>
                </a:cubicBezTo>
                <a:cubicBezTo>
                  <a:pt x="5144245" y="1656809"/>
                  <a:pt x="5144121" y="1651104"/>
                  <a:pt x="5143873" y="1643415"/>
                </a:cubicBezTo>
                <a:cubicBezTo>
                  <a:pt x="5143625" y="1635725"/>
                  <a:pt x="5143501" y="1630020"/>
                  <a:pt x="5143501" y="1626299"/>
                </a:cubicBezTo>
                <a:cubicBezTo>
                  <a:pt x="5143501" y="1623075"/>
                  <a:pt x="5143935" y="1618176"/>
                  <a:pt x="5144803" y="1611603"/>
                </a:cubicBezTo>
                <a:cubicBezTo>
                  <a:pt x="5145671" y="1605029"/>
                  <a:pt x="5146105" y="1600254"/>
                  <a:pt x="5146105" y="1597278"/>
                </a:cubicBezTo>
                <a:cubicBezTo>
                  <a:pt x="5146105" y="1594301"/>
                  <a:pt x="5143997" y="1592813"/>
                  <a:pt x="5139780" y="1592813"/>
                </a:cubicBezTo>
                <a:lnTo>
                  <a:pt x="5050483" y="1592813"/>
                </a:lnTo>
                <a:cubicBezTo>
                  <a:pt x="5043786" y="1592813"/>
                  <a:pt x="5040437" y="1589216"/>
                  <a:pt x="5040437" y="1582023"/>
                </a:cubicBezTo>
                <a:cubicBezTo>
                  <a:pt x="5040437" y="1571109"/>
                  <a:pt x="5041243" y="1554738"/>
                  <a:pt x="5042856" y="1532910"/>
                </a:cubicBezTo>
                <a:cubicBezTo>
                  <a:pt x="5044468" y="1511081"/>
                  <a:pt x="5045274" y="1494710"/>
                  <a:pt x="5045274" y="1483796"/>
                </a:cubicBezTo>
                <a:cubicBezTo>
                  <a:pt x="5045274" y="1479083"/>
                  <a:pt x="5042422" y="1476355"/>
                  <a:pt x="5036717" y="1475611"/>
                </a:cubicBezTo>
                <a:cubicBezTo>
                  <a:pt x="4992317" y="1467921"/>
                  <a:pt x="4969000" y="1464077"/>
                  <a:pt x="4966768" y="1464077"/>
                </a:cubicBezTo>
                <a:close/>
                <a:moveTo>
                  <a:pt x="3747568" y="1464077"/>
                </a:moveTo>
                <a:cubicBezTo>
                  <a:pt x="3740623" y="1464077"/>
                  <a:pt x="3737150" y="1473130"/>
                  <a:pt x="3737150" y="1491238"/>
                </a:cubicBezTo>
                <a:cubicBezTo>
                  <a:pt x="3737150" y="1501408"/>
                  <a:pt x="3737460" y="1516663"/>
                  <a:pt x="3738081" y="1537002"/>
                </a:cubicBezTo>
                <a:cubicBezTo>
                  <a:pt x="3738700" y="1557342"/>
                  <a:pt x="3739011" y="1572473"/>
                  <a:pt x="3739011" y="1582395"/>
                </a:cubicBezTo>
                <a:cubicBezTo>
                  <a:pt x="3739011" y="1592069"/>
                  <a:pt x="3733306" y="1597154"/>
                  <a:pt x="3721895" y="1597650"/>
                </a:cubicBezTo>
                <a:cubicBezTo>
                  <a:pt x="3715942" y="1597898"/>
                  <a:pt x="3709865" y="1598022"/>
                  <a:pt x="3703664" y="1598022"/>
                </a:cubicBezTo>
                <a:cubicBezTo>
                  <a:pt x="3696470" y="1599262"/>
                  <a:pt x="3692502" y="1602859"/>
                  <a:pt x="3691758" y="1608812"/>
                </a:cubicBezTo>
                <a:cubicBezTo>
                  <a:pt x="3690765" y="1616749"/>
                  <a:pt x="3690269" y="1624315"/>
                  <a:pt x="3690269" y="1631508"/>
                </a:cubicBezTo>
                <a:cubicBezTo>
                  <a:pt x="3690269" y="1650608"/>
                  <a:pt x="3692874" y="1660778"/>
                  <a:pt x="3698083" y="1662018"/>
                </a:cubicBezTo>
                <a:cubicBezTo>
                  <a:pt x="3707012" y="1662266"/>
                  <a:pt x="3716066" y="1662390"/>
                  <a:pt x="3725244" y="1662390"/>
                </a:cubicBezTo>
                <a:cubicBezTo>
                  <a:pt x="3735414" y="1663134"/>
                  <a:pt x="3740498" y="1668591"/>
                  <a:pt x="3740498" y="1678761"/>
                </a:cubicBezTo>
                <a:cubicBezTo>
                  <a:pt x="3740498" y="1699845"/>
                  <a:pt x="3740002" y="1731533"/>
                  <a:pt x="3739011" y="1773825"/>
                </a:cubicBezTo>
                <a:cubicBezTo>
                  <a:pt x="3738019" y="1816117"/>
                  <a:pt x="3737522" y="1847805"/>
                  <a:pt x="3737522" y="1868889"/>
                </a:cubicBezTo>
                <a:cubicBezTo>
                  <a:pt x="3737522" y="1921475"/>
                  <a:pt x="3766544" y="1947768"/>
                  <a:pt x="3824587" y="1947768"/>
                </a:cubicBezTo>
                <a:cubicBezTo>
                  <a:pt x="3868243" y="1947768"/>
                  <a:pt x="3900241" y="1942931"/>
                  <a:pt x="3920581" y="1933257"/>
                </a:cubicBezTo>
                <a:cubicBezTo>
                  <a:pt x="3924302" y="1931521"/>
                  <a:pt x="3926658" y="1929785"/>
                  <a:pt x="3927650" y="1928048"/>
                </a:cubicBezTo>
                <a:cubicBezTo>
                  <a:pt x="3928146" y="1927056"/>
                  <a:pt x="3928519" y="1924328"/>
                  <a:pt x="3928767" y="1919863"/>
                </a:cubicBezTo>
                <a:cubicBezTo>
                  <a:pt x="3929014" y="1916390"/>
                  <a:pt x="3929759" y="1908825"/>
                  <a:pt x="3930999" y="1897166"/>
                </a:cubicBezTo>
                <a:cubicBezTo>
                  <a:pt x="3931991" y="1887741"/>
                  <a:pt x="3932487" y="1880299"/>
                  <a:pt x="3932487" y="1874842"/>
                </a:cubicBezTo>
                <a:cubicBezTo>
                  <a:pt x="3932487" y="1870377"/>
                  <a:pt x="3930999" y="1868145"/>
                  <a:pt x="3928022" y="1868145"/>
                </a:cubicBezTo>
                <a:cubicBezTo>
                  <a:pt x="3920828" y="1868145"/>
                  <a:pt x="3909791" y="1869819"/>
                  <a:pt x="3894908" y="1873168"/>
                </a:cubicBezTo>
                <a:cubicBezTo>
                  <a:pt x="3880025" y="1876517"/>
                  <a:pt x="3868739" y="1878191"/>
                  <a:pt x="3861050" y="1878191"/>
                </a:cubicBezTo>
                <a:cubicBezTo>
                  <a:pt x="3842446" y="1878191"/>
                  <a:pt x="3830167" y="1871742"/>
                  <a:pt x="3824215" y="1858843"/>
                </a:cubicBezTo>
                <a:cubicBezTo>
                  <a:pt x="3820246" y="1850410"/>
                  <a:pt x="3818261" y="1835527"/>
                  <a:pt x="3818261" y="1814195"/>
                </a:cubicBezTo>
                <a:lnTo>
                  <a:pt x="3818261" y="1758756"/>
                </a:lnTo>
                <a:cubicBezTo>
                  <a:pt x="3818261" y="1727006"/>
                  <a:pt x="3818881" y="1702326"/>
                  <a:pt x="3820122" y="1684714"/>
                </a:cubicBezTo>
                <a:cubicBezTo>
                  <a:pt x="3821114" y="1670576"/>
                  <a:pt x="3822602" y="1663506"/>
                  <a:pt x="3824587" y="1663506"/>
                </a:cubicBezTo>
                <a:cubicBezTo>
                  <a:pt x="3834508" y="1663506"/>
                  <a:pt x="3849515" y="1664188"/>
                  <a:pt x="3869607" y="1665553"/>
                </a:cubicBezTo>
                <a:cubicBezTo>
                  <a:pt x="3889699" y="1666917"/>
                  <a:pt x="3904706" y="1667599"/>
                  <a:pt x="3914628" y="1667599"/>
                </a:cubicBezTo>
                <a:cubicBezTo>
                  <a:pt x="3921573" y="1667599"/>
                  <a:pt x="3925046" y="1665243"/>
                  <a:pt x="3925046" y="1660530"/>
                </a:cubicBezTo>
                <a:cubicBezTo>
                  <a:pt x="3925046" y="1656809"/>
                  <a:pt x="3924921" y="1651104"/>
                  <a:pt x="3924674" y="1643415"/>
                </a:cubicBezTo>
                <a:cubicBezTo>
                  <a:pt x="3924426" y="1635725"/>
                  <a:pt x="3924302" y="1630020"/>
                  <a:pt x="3924302" y="1626299"/>
                </a:cubicBezTo>
                <a:cubicBezTo>
                  <a:pt x="3924302" y="1623075"/>
                  <a:pt x="3924735" y="1618176"/>
                  <a:pt x="3925604" y="1611603"/>
                </a:cubicBezTo>
                <a:cubicBezTo>
                  <a:pt x="3926472" y="1605029"/>
                  <a:pt x="3926906" y="1600254"/>
                  <a:pt x="3926906" y="1597278"/>
                </a:cubicBezTo>
                <a:cubicBezTo>
                  <a:pt x="3926906" y="1594301"/>
                  <a:pt x="3924798" y="1592813"/>
                  <a:pt x="3920581" y="1592813"/>
                </a:cubicBezTo>
                <a:lnTo>
                  <a:pt x="3831284" y="1592813"/>
                </a:lnTo>
                <a:cubicBezTo>
                  <a:pt x="3824587" y="1592813"/>
                  <a:pt x="3821238" y="1589216"/>
                  <a:pt x="3821238" y="1582023"/>
                </a:cubicBezTo>
                <a:cubicBezTo>
                  <a:pt x="3821238" y="1571109"/>
                  <a:pt x="3822044" y="1554738"/>
                  <a:pt x="3823656" y="1532910"/>
                </a:cubicBezTo>
                <a:cubicBezTo>
                  <a:pt x="3825269" y="1511081"/>
                  <a:pt x="3826075" y="1494710"/>
                  <a:pt x="3826075" y="1483796"/>
                </a:cubicBezTo>
                <a:cubicBezTo>
                  <a:pt x="3826075" y="1479083"/>
                  <a:pt x="3823222" y="1476355"/>
                  <a:pt x="3817517" y="1475611"/>
                </a:cubicBezTo>
                <a:cubicBezTo>
                  <a:pt x="3773117" y="1467921"/>
                  <a:pt x="3749801" y="1464077"/>
                  <a:pt x="3747568" y="1464077"/>
                </a:cubicBezTo>
                <a:close/>
                <a:moveTo>
                  <a:pt x="2890318" y="1464077"/>
                </a:moveTo>
                <a:cubicBezTo>
                  <a:pt x="2883373" y="1464077"/>
                  <a:pt x="2879900" y="1473130"/>
                  <a:pt x="2879900" y="1491238"/>
                </a:cubicBezTo>
                <a:cubicBezTo>
                  <a:pt x="2879900" y="1501408"/>
                  <a:pt x="2880210" y="1516663"/>
                  <a:pt x="2880831" y="1537002"/>
                </a:cubicBezTo>
                <a:cubicBezTo>
                  <a:pt x="2881450" y="1557342"/>
                  <a:pt x="2881761" y="1572473"/>
                  <a:pt x="2881761" y="1582395"/>
                </a:cubicBezTo>
                <a:cubicBezTo>
                  <a:pt x="2881761" y="1592069"/>
                  <a:pt x="2876055" y="1597154"/>
                  <a:pt x="2864646" y="1597650"/>
                </a:cubicBezTo>
                <a:cubicBezTo>
                  <a:pt x="2858692" y="1597898"/>
                  <a:pt x="2852615" y="1598022"/>
                  <a:pt x="2846414" y="1598022"/>
                </a:cubicBezTo>
                <a:cubicBezTo>
                  <a:pt x="2839221" y="1599262"/>
                  <a:pt x="2835252" y="1602859"/>
                  <a:pt x="2834508" y="1608812"/>
                </a:cubicBezTo>
                <a:cubicBezTo>
                  <a:pt x="2833515" y="1616749"/>
                  <a:pt x="2833020" y="1624315"/>
                  <a:pt x="2833020" y="1631508"/>
                </a:cubicBezTo>
                <a:cubicBezTo>
                  <a:pt x="2833020" y="1650608"/>
                  <a:pt x="2835624" y="1660778"/>
                  <a:pt x="2840832" y="1662018"/>
                </a:cubicBezTo>
                <a:cubicBezTo>
                  <a:pt x="2849763" y="1662266"/>
                  <a:pt x="2858816" y="1662390"/>
                  <a:pt x="2867994" y="1662390"/>
                </a:cubicBezTo>
                <a:cubicBezTo>
                  <a:pt x="2878164" y="1663134"/>
                  <a:pt x="2883249" y="1668591"/>
                  <a:pt x="2883249" y="1678761"/>
                </a:cubicBezTo>
                <a:cubicBezTo>
                  <a:pt x="2883249" y="1699845"/>
                  <a:pt x="2882753" y="1731533"/>
                  <a:pt x="2881761" y="1773825"/>
                </a:cubicBezTo>
                <a:cubicBezTo>
                  <a:pt x="2880768" y="1816117"/>
                  <a:pt x="2880272" y="1847805"/>
                  <a:pt x="2880272" y="1868889"/>
                </a:cubicBezTo>
                <a:cubicBezTo>
                  <a:pt x="2880272" y="1921475"/>
                  <a:pt x="2909294" y="1947768"/>
                  <a:pt x="2967337" y="1947768"/>
                </a:cubicBezTo>
                <a:cubicBezTo>
                  <a:pt x="3010993" y="1947768"/>
                  <a:pt x="3042990" y="1942931"/>
                  <a:pt x="3063331" y="1933257"/>
                </a:cubicBezTo>
                <a:cubicBezTo>
                  <a:pt x="3067051" y="1931521"/>
                  <a:pt x="3069408" y="1929785"/>
                  <a:pt x="3070400" y="1928048"/>
                </a:cubicBezTo>
                <a:cubicBezTo>
                  <a:pt x="3070896" y="1927056"/>
                  <a:pt x="3071268" y="1924328"/>
                  <a:pt x="3071516" y="1919863"/>
                </a:cubicBezTo>
                <a:cubicBezTo>
                  <a:pt x="3071764" y="1916390"/>
                  <a:pt x="3072508" y="1908825"/>
                  <a:pt x="3073749" y="1897166"/>
                </a:cubicBezTo>
                <a:cubicBezTo>
                  <a:pt x="3074741" y="1887741"/>
                  <a:pt x="3075237" y="1880299"/>
                  <a:pt x="3075237" y="1874842"/>
                </a:cubicBezTo>
                <a:cubicBezTo>
                  <a:pt x="3075237" y="1870377"/>
                  <a:pt x="3073749" y="1868145"/>
                  <a:pt x="3070772" y="1868145"/>
                </a:cubicBezTo>
                <a:cubicBezTo>
                  <a:pt x="3063579" y="1868145"/>
                  <a:pt x="3052541" y="1869819"/>
                  <a:pt x="3037658" y="1873168"/>
                </a:cubicBezTo>
                <a:cubicBezTo>
                  <a:pt x="3022775" y="1876517"/>
                  <a:pt x="3011489" y="1878191"/>
                  <a:pt x="3003800" y="1878191"/>
                </a:cubicBezTo>
                <a:cubicBezTo>
                  <a:pt x="2985196" y="1878191"/>
                  <a:pt x="2972917" y="1871742"/>
                  <a:pt x="2966965" y="1858843"/>
                </a:cubicBezTo>
                <a:cubicBezTo>
                  <a:pt x="2962995" y="1850410"/>
                  <a:pt x="2961011" y="1835527"/>
                  <a:pt x="2961011" y="1814195"/>
                </a:cubicBezTo>
                <a:lnTo>
                  <a:pt x="2961011" y="1758756"/>
                </a:lnTo>
                <a:cubicBezTo>
                  <a:pt x="2961011" y="1727006"/>
                  <a:pt x="2961631" y="1702326"/>
                  <a:pt x="2962872" y="1684714"/>
                </a:cubicBezTo>
                <a:cubicBezTo>
                  <a:pt x="2963864" y="1670576"/>
                  <a:pt x="2965352" y="1663506"/>
                  <a:pt x="2967337" y="1663506"/>
                </a:cubicBezTo>
                <a:cubicBezTo>
                  <a:pt x="2977259" y="1663506"/>
                  <a:pt x="2992266" y="1664188"/>
                  <a:pt x="3012357" y="1665553"/>
                </a:cubicBezTo>
                <a:cubicBezTo>
                  <a:pt x="3032449" y="1666917"/>
                  <a:pt x="3047456" y="1667599"/>
                  <a:pt x="3057378" y="1667599"/>
                </a:cubicBezTo>
                <a:cubicBezTo>
                  <a:pt x="3064323" y="1667599"/>
                  <a:pt x="3067796" y="1665243"/>
                  <a:pt x="3067796" y="1660530"/>
                </a:cubicBezTo>
                <a:cubicBezTo>
                  <a:pt x="3067796" y="1656809"/>
                  <a:pt x="3067672" y="1651104"/>
                  <a:pt x="3067424" y="1643415"/>
                </a:cubicBezTo>
                <a:cubicBezTo>
                  <a:pt x="3067175" y="1635725"/>
                  <a:pt x="3067051" y="1630020"/>
                  <a:pt x="3067051" y="1626299"/>
                </a:cubicBezTo>
                <a:cubicBezTo>
                  <a:pt x="3067051" y="1623075"/>
                  <a:pt x="3067486" y="1618176"/>
                  <a:pt x="3068353" y="1611603"/>
                </a:cubicBezTo>
                <a:cubicBezTo>
                  <a:pt x="3069221" y="1605029"/>
                  <a:pt x="3069656" y="1600254"/>
                  <a:pt x="3069656" y="1597278"/>
                </a:cubicBezTo>
                <a:cubicBezTo>
                  <a:pt x="3069656" y="1594301"/>
                  <a:pt x="3067548" y="1592813"/>
                  <a:pt x="3063331" y="1592813"/>
                </a:cubicBezTo>
                <a:lnTo>
                  <a:pt x="2974034" y="1592813"/>
                </a:lnTo>
                <a:cubicBezTo>
                  <a:pt x="2967337" y="1592813"/>
                  <a:pt x="2963988" y="1589216"/>
                  <a:pt x="2963988" y="1582023"/>
                </a:cubicBezTo>
                <a:cubicBezTo>
                  <a:pt x="2963988" y="1571109"/>
                  <a:pt x="2964794" y="1554738"/>
                  <a:pt x="2966406" y="1532910"/>
                </a:cubicBezTo>
                <a:cubicBezTo>
                  <a:pt x="2968019" y="1511081"/>
                  <a:pt x="2968825" y="1494710"/>
                  <a:pt x="2968825" y="1483796"/>
                </a:cubicBezTo>
                <a:cubicBezTo>
                  <a:pt x="2968825" y="1479083"/>
                  <a:pt x="2965972" y="1476355"/>
                  <a:pt x="2960267" y="1475611"/>
                </a:cubicBezTo>
                <a:cubicBezTo>
                  <a:pt x="2915867" y="1467921"/>
                  <a:pt x="2892551" y="1464077"/>
                  <a:pt x="2890318" y="1464077"/>
                </a:cubicBezTo>
                <a:close/>
                <a:moveTo>
                  <a:pt x="6037958" y="1451798"/>
                </a:moveTo>
                <a:cubicBezTo>
                  <a:pt x="6024067" y="1451798"/>
                  <a:pt x="6012161" y="1456015"/>
                  <a:pt x="6002239" y="1464449"/>
                </a:cubicBezTo>
                <a:cubicBezTo>
                  <a:pt x="5991573" y="1473378"/>
                  <a:pt x="5986240" y="1484664"/>
                  <a:pt x="5986240" y="1498307"/>
                </a:cubicBezTo>
                <a:cubicBezTo>
                  <a:pt x="5986240" y="1528817"/>
                  <a:pt x="6003479" y="1544072"/>
                  <a:pt x="6037958" y="1544072"/>
                </a:cubicBezTo>
                <a:cubicBezTo>
                  <a:pt x="6071940" y="1544072"/>
                  <a:pt x="6088931" y="1528817"/>
                  <a:pt x="6088931" y="1498307"/>
                </a:cubicBezTo>
                <a:cubicBezTo>
                  <a:pt x="6088931" y="1484664"/>
                  <a:pt x="6083909" y="1473502"/>
                  <a:pt x="6073863" y="1464821"/>
                </a:cubicBezTo>
                <a:cubicBezTo>
                  <a:pt x="6063817" y="1456139"/>
                  <a:pt x="6051848" y="1451798"/>
                  <a:pt x="6037958" y="1451798"/>
                </a:cubicBezTo>
                <a:close/>
                <a:moveTo>
                  <a:pt x="2751833" y="1451798"/>
                </a:moveTo>
                <a:cubicBezTo>
                  <a:pt x="2737943" y="1451798"/>
                  <a:pt x="2726037" y="1456015"/>
                  <a:pt x="2716115" y="1464449"/>
                </a:cubicBezTo>
                <a:cubicBezTo>
                  <a:pt x="2705449" y="1473378"/>
                  <a:pt x="2700116" y="1484664"/>
                  <a:pt x="2700116" y="1498307"/>
                </a:cubicBezTo>
                <a:cubicBezTo>
                  <a:pt x="2700116" y="1528817"/>
                  <a:pt x="2717355" y="1544072"/>
                  <a:pt x="2751833" y="1544072"/>
                </a:cubicBezTo>
                <a:cubicBezTo>
                  <a:pt x="2785816" y="1544072"/>
                  <a:pt x="2802807" y="1528817"/>
                  <a:pt x="2802807" y="1498307"/>
                </a:cubicBezTo>
                <a:cubicBezTo>
                  <a:pt x="2802807" y="1484664"/>
                  <a:pt x="2797784" y="1473502"/>
                  <a:pt x="2787738" y="1464821"/>
                </a:cubicBezTo>
                <a:cubicBezTo>
                  <a:pt x="2777693" y="1456139"/>
                  <a:pt x="2765725" y="1451798"/>
                  <a:pt x="2751833" y="1451798"/>
                </a:cubicBezTo>
                <a:close/>
                <a:moveTo>
                  <a:pt x="10837218" y="1421289"/>
                </a:moveTo>
                <a:cubicBezTo>
                  <a:pt x="10832009" y="1421289"/>
                  <a:pt x="10829405" y="1423769"/>
                  <a:pt x="10829405" y="1428730"/>
                </a:cubicBezTo>
                <a:cubicBezTo>
                  <a:pt x="10829405" y="1455271"/>
                  <a:pt x="10830707" y="1495392"/>
                  <a:pt x="10833311" y="1549095"/>
                </a:cubicBezTo>
                <a:cubicBezTo>
                  <a:pt x="10835916" y="1602797"/>
                  <a:pt x="10837218" y="1643042"/>
                  <a:pt x="10837218" y="1669832"/>
                </a:cubicBezTo>
                <a:cubicBezTo>
                  <a:pt x="10837218" y="1699349"/>
                  <a:pt x="10836970" y="1743564"/>
                  <a:pt x="10836474" y="1802475"/>
                </a:cubicBezTo>
                <a:cubicBezTo>
                  <a:pt x="10835979" y="1861386"/>
                  <a:pt x="10835730" y="1905476"/>
                  <a:pt x="10835730" y="1934746"/>
                </a:cubicBezTo>
                <a:cubicBezTo>
                  <a:pt x="10835730" y="1940451"/>
                  <a:pt x="10837962" y="1943303"/>
                  <a:pt x="10842427" y="1943303"/>
                </a:cubicBezTo>
                <a:lnTo>
                  <a:pt x="10913493" y="1943303"/>
                </a:lnTo>
                <a:cubicBezTo>
                  <a:pt x="10917462" y="1943303"/>
                  <a:pt x="10919446" y="1940451"/>
                  <a:pt x="10919446" y="1934746"/>
                </a:cubicBezTo>
                <a:cubicBezTo>
                  <a:pt x="10919446" y="1905476"/>
                  <a:pt x="10918950" y="1861386"/>
                  <a:pt x="10917957" y="1802475"/>
                </a:cubicBezTo>
                <a:cubicBezTo>
                  <a:pt x="10916966" y="1743564"/>
                  <a:pt x="10916469" y="1699349"/>
                  <a:pt x="10916469" y="1669832"/>
                </a:cubicBezTo>
                <a:cubicBezTo>
                  <a:pt x="10916469" y="1603603"/>
                  <a:pt x="10919198" y="1524352"/>
                  <a:pt x="10924655" y="1432079"/>
                </a:cubicBezTo>
                <a:lnTo>
                  <a:pt x="10925027" y="1427242"/>
                </a:lnTo>
                <a:cubicBezTo>
                  <a:pt x="10925276" y="1423273"/>
                  <a:pt x="10923166" y="1421289"/>
                  <a:pt x="10918702" y="1421289"/>
                </a:cubicBezTo>
                <a:cubicBezTo>
                  <a:pt x="10914237" y="1421289"/>
                  <a:pt x="10907416" y="1421661"/>
                  <a:pt x="10898238" y="1422405"/>
                </a:cubicBezTo>
                <a:cubicBezTo>
                  <a:pt x="10889060" y="1423149"/>
                  <a:pt x="10882115" y="1423521"/>
                  <a:pt x="10877402" y="1423521"/>
                </a:cubicBezTo>
                <a:cubicBezTo>
                  <a:pt x="10872937" y="1423521"/>
                  <a:pt x="10866240" y="1423149"/>
                  <a:pt x="10857310" y="1422405"/>
                </a:cubicBezTo>
                <a:cubicBezTo>
                  <a:pt x="10848380" y="1421661"/>
                  <a:pt x="10841683" y="1421289"/>
                  <a:pt x="10837218" y="1421289"/>
                </a:cubicBezTo>
                <a:close/>
                <a:moveTo>
                  <a:pt x="10675293" y="1421289"/>
                </a:moveTo>
                <a:cubicBezTo>
                  <a:pt x="10670084" y="1421289"/>
                  <a:pt x="10667480" y="1423769"/>
                  <a:pt x="10667480" y="1428730"/>
                </a:cubicBezTo>
                <a:cubicBezTo>
                  <a:pt x="10667480" y="1455271"/>
                  <a:pt x="10668782" y="1495392"/>
                  <a:pt x="10671386" y="1549095"/>
                </a:cubicBezTo>
                <a:cubicBezTo>
                  <a:pt x="10673991" y="1602797"/>
                  <a:pt x="10675293" y="1643042"/>
                  <a:pt x="10675293" y="1669832"/>
                </a:cubicBezTo>
                <a:cubicBezTo>
                  <a:pt x="10675293" y="1699349"/>
                  <a:pt x="10675045" y="1743564"/>
                  <a:pt x="10674549" y="1802475"/>
                </a:cubicBezTo>
                <a:cubicBezTo>
                  <a:pt x="10674053" y="1861386"/>
                  <a:pt x="10673805" y="1905476"/>
                  <a:pt x="10673805" y="1934746"/>
                </a:cubicBezTo>
                <a:cubicBezTo>
                  <a:pt x="10673805" y="1940451"/>
                  <a:pt x="10676037" y="1943303"/>
                  <a:pt x="10680502" y="1943303"/>
                </a:cubicBezTo>
                <a:lnTo>
                  <a:pt x="10751568" y="1943303"/>
                </a:lnTo>
                <a:cubicBezTo>
                  <a:pt x="10755536" y="1943303"/>
                  <a:pt x="10757521" y="1940451"/>
                  <a:pt x="10757521" y="1934746"/>
                </a:cubicBezTo>
                <a:cubicBezTo>
                  <a:pt x="10757521" y="1905476"/>
                  <a:pt x="10757024" y="1861386"/>
                  <a:pt x="10756032" y="1802475"/>
                </a:cubicBezTo>
                <a:cubicBezTo>
                  <a:pt x="10755041" y="1743564"/>
                  <a:pt x="10754544" y="1699349"/>
                  <a:pt x="10754544" y="1669832"/>
                </a:cubicBezTo>
                <a:cubicBezTo>
                  <a:pt x="10754544" y="1603603"/>
                  <a:pt x="10757273" y="1524352"/>
                  <a:pt x="10762730" y="1432079"/>
                </a:cubicBezTo>
                <a:lnTo>
                  <a:pt x="10763102" y="1427242"/>
                </a:lnTo>
                <a:cubicBezTo>
                  <a:pt x="10763349" y="1423273"/>
                  <a:pt x="10761241" y="1421289"/>
                  <a:pt x="10756777" y="1421289"/>
                </a:cubicBezTo>
                <a:cubicBezTo>
                  <a:pt x="10752312" y="1421289"/>
                  <a:pt x="10745490" y="1421661"/>
                  <a:pt x="10736313" y="1422405"/>
                </a:cubicBezTo>
                <a:cubicBezTo>
                  <a:pt x="10727135" y="1423149"/>
                  <a:pt x="10720189" y="1423521"/>
                  <a:pt x="10715477" y="1423521"/>
                </a:cubicBezTo>
                <a:cubicBezTo>
                  <a:pt x="10711012" y="1423521"/>
                  <a:pt x="10704315" y="1423149"/>
                  <a:pt x="10695385" y="1422405"/>
                </a:cubicBezTo>
                <a:cubicBezTo>
                  <a:pt x="10686455" y="1421661"/>
                  <a:pt x="10679758" y="1421289"/>
                  <a:pt x="10675293" y="1421289"/>
                </a:cubicBezTo>
                <a:close/>
                <a:moveTo>
                  <a:pt x="6884343" y="1421289"/>
                </a:moveTo>
                <a:cubicBezTo>
                  <a:pt x="6879134" y="1421289"/>
                  <a:pt x="6876530" y="1423769"/>
                  <a:pt x="6876530" y="1428730"/>
                </a:cubicBezTo>
                <a:cubicBezTo>
                  <a:pt x="6876530" y="1455271"/>
                  <a:pt x="6877832" y="1495392"/>
                  <a:pt x="6880437" y="1549095"/>
                </a:cubicBezTo>
                <a:cubicBezTo>
                  <a:pt x="6883041" y="1602797"/>
                  <a:pt x="6884343" y="1643042"/>
                  <a:pt x="6884343" y="1669832"/>
                </a:cubicBezTo>
                <a:cubicBezTo>
                  <a:pt x="6884343" y="1699349"/>
                  <a:pt x="6884095" y="1743564"/>
                  <a:pt x="6883599" y="1802475"/>
                </a:cubicBezTo>
                <a:cubicBezTo>
                  <a:pt x="6883103" y="1861386"/>
                  <a:pt x="6882855" y="1905476"/>
                  <a:pt x="6882855" y="1934746"/>
                </a:cubicBezTo>
                <a:cubicBezTo>
                  <a:pt x="6882855" y="1940451"/>
                  <a:pt x="6885088" y="1943303"/>
                  <a:pt x="6889552" y="1943303"/>
                </a:cubicBezTo>
                <a:lnTo>
                  <a:pt x="6960618" y="1943303"/>
                </a:lnTo>
                <a:cubicBezTo>
                  <a:pt x="6964587" y="1943303"/>
                  <a:pt x="6966571" y="1940451"/>
                  <a:pt x="6966571" y="1934746"/>
                </a:cubicBezTo>
                <a:cubicBezTo>
                  <a:pt x="6966571" y="1905476"/>
                  <a:pt x="6966075" y="1861386"/>
                  <a:pt x="6965083" y="1802475"/>
                </a:cubicBezTo>
                <a:cubicBezTo>
                  <a:pt x="6964090" y="1743564"/>
                  <a:pt x="6963594" y="1699349"/>
                  <a:pt x="6963594" y="1669832"/>
                </a:cubicBezTo>
                <a:cubicBezTo>
                  <a:pt x="6963594" y="1603603"/>
                  <a:pt x="6966323" y="1524352"/>
                  <a:pt x="6971780" y="1432079"/>
                </a:cubicBezTo>
                <a:lnTo>
                  <a:pt x="6972152" y="1427242"/>
                </a:lnTo>
                <a:cubicBezTo>
                  <a:pt x="6972400" y="1423273"/>
                  <a:pt x="6970292" y="1421289"/>
                  <a:pt x="6965827" y="1421289"/>
                </a:cubicBezTo>
                <a:cubicBezTo>
                  <a:pt x="6961362" y="1421289"/>
                  <a:pt x="6954541" y="1421661"/>
                  <a:pt x="6945363" y="1422405"/>
                </a:cubicBezTo>
                <a:cubicBezTo>
                  <a:pt x="6936185" y="1423149"/>
                  <a:pt x="6929240" y="1423521"/>
                  <a:pt x="6924527" y="1423521"/>
                </a:cubicBezTo>
                <a:cubicBezTo>
                  <a:pt x="6920062" y="1423521"/>
                  <a:pt x="6913365" y="1423149"/>
                  <a:pt x="6904435" y="1422405"/>
                </a:cubicBezTo>
                <a:cubicBezTo>
                  <a:pt x="6895505" y="1421661"/>
                  <a:pt x="6888808" y="1421289"/>
                  <a:pt x="6884343" y="1421289"/>
                </a:cubicBezTo>
                <a:close/>
                <a:moveTo>
                  <a:pt x="616894" y="1421289"/>
                </a:moveTo>
                <a:cubicBezTo>
                  <a:pt x="611685" y="1421289"/>
                  <a:pt x="609080" y="1423769"/>
                  <a:pt x="609080" y="1428730"/>
                </a:cubicBezTo>
                <a:cubicBezTo>
                  <a:pt x="609080" y="1455271"/>
                  <a:pt x="610383" y="1495392"/>
                  <a:pt x="612987" y="1549095"/>
                </a:cubicBezTo>
                <a:cubicBezTo>
                  <a:pt x="615592" y="1602797"/>
                  <a:pt x="616894" y="1643042"/>
                  <a:pt x="616894" y="1669832"/>
                </a:cubicBezTo>
                <a:cubicBezTo>
                  <a:pt x="616894" y="1699349"/>
                  <a:pt x="616646" y="1743564"/>
                  <a:pt x="616150" y="1802475"/>
                </a:cubicBezTo>
                <a:cubicBezTo>
                  <a:pt x="615654" y="1861386"/>
                  <a:pt x="615406" y="1905476"/>
                  <a:pt x="615406" y="1934746"/>
                </a:cubicBezTo>
                <a:cubicBezTo>
                  <a:pt x="615406" y="1940451"/>
                  <a:pt x="617638" y="1943303"/>
                  <a:pt x="622103" y="1943303"/>
                </a:cubicBezTo>
                <a:lnTo>
                  <a:pt x="693168" y="1943303"/>
                </a:lnTo>
                <a:cubicBezTo>
                  <a:pt x="697137" y="1943303"/>
                  <a:pt x="699122" y="1940451"/>
                  <a:pt x="699122" y="1934746"/>
                </a:cubicBezTo>
                <a:cubicBezTo>
                  <a:pt x="699122" y="1905476"/>
                  <a:pt x="698626" y="1861386"/>
                  <a:pt x="697633" y="1802475"/>
                </a:cubicBezTo>
                <a:cubicBezTo>
                  <a:pt x="696641" y="1743564"/>
                  <a:pt x="696145" y="1699349"/>
                  <a:pt x="696145" y="1669832"/>
                </a:cubicBezTo>
                <a:cubicBezTo>
                  <a:pt x="696145" y="1603603"/>
                  <a:pt x="698874" y="1524352"/>
                  <a:pt x="704331" y="1432079"/>
                </a:cubicBezTo>
                <a:lnTo>
                  <a:pt x="704703" y="1427242"/>
                </a:lnTo>
                <a:cubicBezTo>
                  <a:pt x="704951" y="1423273"/>
                  <a:pt x="702842" y="1421289"/>
                  <a:pt x="698377" y="1421289"/>
                </a:cubicBezTo>
                <a:cubicBezTo>
                  <a:pt x="693912" y="1421289"/>
                  <a:pt x="687091" y="1421661"/>
                  <a:pt x="677914" y="1422405"/>
                </a:cubicBezTo>
                <a:cubicBezTo>
                  <a:pt x="668736" y="1423149"/>
                  <a:pt x="661790" y="1423521"/>
                  <a:pt x="657077" y="1423521"/>
                </a:cubicBezTo>
                <a:cubicBezTo>
                  <a:pt x="652613" y="1423521"/>
                  <a:pt x="645915" y="1423149"/>
                  <a:pt x="636986" y="1422405"/>
                </a:cubicBezTo>
                <a:cubicBezTo>
                  <a:pt x="628056" y="1421661"/>
                  <a:pt x="621359" y="1421289"/>
                  <a:pt x="616894" y="1421289"/>
                </a:cubicBezTo>
                <a:close/>
                <a:moveTo>
                  <a:pt x="7585845" y="1417568"/>
                </a:moveTo>
                <a:cubicBezTo>
                  <a:pt x="7516392" y="1422033"/>
                  <a:pt x="7459217" y="1424513"/>
                  <a:pt x="7414320" y="1425009"/>
                </a:cubicBezTo>
                <a:cubicBezTo>
                  <a:pt x="7381082" y="1425505"/>
                  <a:pt x="7344991" y="1425381"/>
                  <a:pt x="7306048" y="1424637"/>
                </a:cubicBezTo>
                <a:cubicBezTo>
                  <a:pt x="7276530" y="1423893"/>
                  <a:pt x="7260780" y="1423521"/>
                  <a:pt x="7258795" y="1423521"/>
                </a:cubicBezTo>
                <a:cubicBezTo>
                  <a:pt x="7252346" y="1424265"/>
                  <a:pt x="7249246" y="1427242"/>
                  <a:pt x="7249493" y="1432451"/>
                </a:cubicBezTo>
                <a:lnTo>
                  <a:pt x="7249493" y="1437288"/>
                </a:lnTo>
                <a:cubicBezTo>
                  <a:pt x="7254702" y="1577930"/>
                  <a:pt x="7257307" y="1661026"/>
                  <a:pt x="7257307" y="1686575"/>
                </a:cubicBezTo>
                <a:cubicBezTo>
                  <a:pt x="7257307" y="1714108"/>
                  <a:pt x="7256129" y="1755532"/>
                  <a:pt x="7253772" y="1810846"/>
                </a:cubicBezTo>
                <a:cubicBezTo>
                  <a:pt x="7251416" y="1866161"/>
                  <a:pt x="7250237" y="1907584"/>
                  <a:pt x="7250237" y="1935118"/>
                </a:cubicBezTo>
                <a:cubicBezTo>
                  <a:pt x="7250237" y="1940575"/>
                  <a:pt x="7253338" y="1943303"/>
                  <a:pt x="7259539" y="1943303"/>
                </a:cubicBezTo>
                <a:cubicBezTo>
                  <a:pt x="7263756" y="1943303"/>
                  <a:pt x="7270205" y="1942931"/>
                  <a:pt x="7278887" y="1942187"/>
                </a:cubicBezTo>
                <a:cubicBezTo>
                  <a:pt x="7287569" y="1941443"/>
                  <a:pt x="7294018" y="1941071"/>
                  <a:pt x="7298234" y="1941071"/>
                </a:cubicBezTo>
                <a:cubicBezTo>
                  <a:pt x="7303443" y="1941071"/>
                  <a:pt x="7310947" y="1941629"/>
                  <a:pt x="7320745" y="1942745"/>
                </a:cubicBezTo>
                <a:cubicBezTo>
                  <a:pt x="7330543" y="1943861"/>
                  <a:pt x="7337922" y="1944419"/>
                  <a:pt x="7342883" y="1944419"/>
                </a:cubicBezTo>
                <a:cubicBezTo>
                  <a:pt x="7348836" y="1944419"/>
                  <a:pt x="7351813" y="1940699"/>
                  <a:pt x="7351813" y="1933257"/>
                </a:cubicBezTo>
                <a:cubicBezTo>
                  <a:pt x="7351813" y="1910933"/>
                  <a:pt x="7351193" y="1877447"/>
                  <a:pt x="7349952" y="1832798"/>
                </a:cubicBezTo>
                <a:cubicBezTo>
                  <a:pt x="7348712" y="1788150"/>
                  <a:pt x="7348092" y="1754664"/>
                  <a:pt x="7348092" y="1732339"/>
                </a:cubicBezTo>
                <a:cubicBezTo>
                  <a:pt x="7348092" y="1724402"/>
                  <a:pt x="7353673" y="1719813"/>
                  <a:pt x="7364835" y="1718573"/>
                </a:cubicBezTo>
                <a:cubicBezTo>
                  <a:pt x="7369052" y="1718077"/>
                  <a:pt x="7387159" y="1717829"/>
                  <a:pt x="7419157" y="1717829"/>
                </a:cubicBezTo>
                <a:cubicBezTo>
                  <a:pt x="7436521" y="1717829"/>
                  <a:pt x="7462628" y="1718325"/>
                  <a:pt x="7497478" y="1719317"/>
                </a:cubicBezTo>
                <a:cubicBezTo>
                  <a:pt x="7532329" y="1720309"/>
                  <a:pt x="7558312" y="1720805"/>
                  <a:pt x="7575427" y="1720805"/>
                </a:cubicBezTo>
                <a:cubicBezTo>
                  <a:pt x="7580636" y="1720805"/>
                  <a:pt x="7583240" y="1719317"/>
                  <a:pt x="7583240" y="1716340"/>
                </a:cubicBezTo>
                <a:cubicBezTo>
                  <a:pt x="7583240" y="1711875"/>
                  <a:pt x="7582993" y="1705116"/>
                  <a:pt x="7582496" y="1696062"/>
                </a:cubicBezTo>
                <a:cubicBezTo>
                  <a:pt x="7582000" y="1687009"/>
                  <a:pt x="7581752" y="1680250"/>
                  <a:pt x="7581752" y="1675785"/>
                </a:cubicBezTo>
                <a:cubicBezTo>
                  <a:pt x="7581752" y="1671568"/>
                  <a:pt x="7582062" y="1665305"/>
                  <a:pt x="7582682" y="1656995"/>
                </a:cubicBezTo>
                <a:cubicBezTo>
                  <a:pt x="7583302" y="1648686"/>
                  <a:pt x="7583612" y="1642422"/>
                  <a:pt x="7583612" y="1638206"/>
                </a:cubicBezTo>
                <a:cubicBezTo>
                  <a:pt x="7583612" y="1634237"/>
                  <a:pt x="7581008" y="1632252"/>
                  <a:pt x="7575799" y="1632252"/>
                </a:cubicBezTo>
                <a:cubicBezTo>
                  <a:pt x="7551739" y="1632252"/>
                  <a:pt x="7515462" y="1633369"/>
                  <a:pt x="7466968" y="1635601"/>
                </a:cubicBezTo>
                <a:cubicBezTo>
                  <a:pt x="7418475" y="1637833"/>
                  <a:pt x="7382198" y="1638950"/>
                  <a:pt x="7358138" y="1638950"/>
                </a:cubicBezTo>
                <a:cubicBezTo>
                  <a:pt x="7350945" y="1638950"/>
                  <a:pt x="7347348" y="1630516"/>
                  <a:pt x="7347348" y="1613649"/>
                </a:cubicBezTo>
                <a:lnTo>
                  <a:pt x="7347348" y="1523980"/>
                </a:lnTo>
                <a:cubicBezTo>
                  <a:pt x="7347348" y="1510337"/>
                  <a:pt x="7349828" y="1502524"/>
                  <a:pt x="7354789" y="1500540"/>
                </a:cubicBezTo>
                <a:cubicBezTo>
                  <a:pt x="7355781" y="1500043"/>
                  <a:pt x="7364959" y="1499671"/>
                  <a:pt x="7382322" y="1499423"/>
                </a:cubicBezTo>
                <a:lnTo>
                  <a:pt x="7409483" y="1499051"/>
                </a:lnTo>
                <a:cubicBezTo>
                  <a:pt x="7431808" y="1498555"/>
                  <a:pt x="7463558" y="1499299"/>
                  <a:pt x="7504733" y="1501284"/>
                </a:cubicBezTo>
                <a:cubicBezTo>
                  <a:pt x="7548886" y="1503516"/>
                  <a:pt x="7580636" y="1504632"/>
                  <a:pt x="7599983" y="1504632"/>
                </a:cubicBezTo>
                <a:cubicBezTo>
                  <a:pt x="7605192" y="1504632"/>
                  <a:pt x="7607797" y="1502276"/>
                  <a:pt x="7607797" y="1497563"/>
                </a:cubicBezTo>
                <a:cubicBezTo>
                  <a:pt x="7607797" y="1491858"/>
                  <a:pt x="7606309" y="1479456"/>
                  <a:pt x="7603332" y="1460356"/>
                </a:cubicBezTo>
                <a:cubicBezTo>
                  <a:pt x="7602092" y="1446713"/>
                  <a:pt x="7601596" y="1436543"/>
                  <a:pt x="7601844" y="1429846"/>
                </a:cubicBezTo>
                <a:cubicBezTo>
                  <a:pt x="7600604" y="1420916"/>
                  <a:pt x="7595271" y="1416824"/>
                  <a:pt x="7585845" y="1417568"/>
                </a:cubicBezTo>
                <a:close/>
                <a:moveTo>
                  <a:pt x="4063158" y="1414219"/>
                </a:moveTo>
                <a:cubicBezTo>
                  <a:pt x="4058445" y="1414219"/>
                  <a:pt x="4050879" y="1415149"/>
                  <a:pt x="4040461" y="1417010"/>
                </a:cubicBezTo>
                <a:cubicBezTo>
                  <a:pt x="4030044" y="1418870"/>
                  <a:pt x="4022230" y="1419800"/>
                  <a:pt x="4017021" y="1419800"/>
                </a:cubicBezTo>
                <a:cubicBezTo>
                  <a:pt x="3993209" y="1419800"/>
                  <a:pt x="3979194" y="1420544"/>
                  <a:pt x="3974977" y="1422033"/>
                </a:cubicBezTo>
                <a:cubicBezTo>
                  <a:pt x="3972001" y="1423025"/>
                  <a:pt x="3970513" y="1425629"/>
                  <a:pt x="3970513" y="1429846"/>
                </a:cubicBezTo>
                <a:cubicBezTo>
                  <a:pt x="3970513" y="1430838"/>
                  <a:pt x="3970761" y="1432823"/>
                  <a:pt x="3971257" y="1435799"/>
                </a:cubicBezTo>
                <a:cubicBezTo>
                  <a:pt x="3974977" y="1493594"/>
                  <a:pt x="3977086" y="1537250"/>
                  <a:pt x="3977581" y="1566768"/>
                </a:cubicBezTo>
                <a:cubicBezTo>
                  <a:pt x="3980807" y="1662018"/>
                  <a:pt x="3982419" y="1724278"/>
                  <a:pt x="3982419" y="1753547"/>
                </a:cubicBezTo>
                <a:lnTo>
                  <a:pt x="3982419" y="1933257"/>
                </a:lnTo>
                <a:cubicBezTo>
                  <a:pt x="3982419" y="1939955"/>
                  <a:pt x="3985272" y="1943303"/>
                  <a:pt x="3990976" y="1943303"/>
                </a:cubicBezTo>
                <a:cubicBezTo>
                  <a:pt x="3998666" y="1943303"/>
                  <a:pt x="4010200" y="1943427"/>
                  <a:pt x="4025579" y="1943675"/>
                </a:cubicBezTo>
                <a:cubicBezTo>
                  <a:pt x="4040958" y="1943923"/>
                  <a:pt x="4052492" y="1944047"/>
                  <a:pt x="4060181" y="1944047"/>
                </a:cubicBezTo>
                <a:cubicBezTo>
                  <a:pt x="4065391" y="1944047"/>
                  <a:pt x="4067996" y="1940451"/>
                  <a:pt x="4067996" y="1933257"/>
                </a:cubicBezTo>
                <a:lnTo>
                  <a:pt x="4067996" y="1712248"/>
                </a:lnTo>
                <a:cubicBezTo>
                  <a:pt x="4067996" y="1700093"/>
                  <a:pt x="4079777" y="1686699"/>
                  <a:pt x="4103341" y="1672064"/>
                </a:cubicBezTo>
                <a:cubicBezTo>
                  <a:pt x="4125418" y="1658421"/>
                  <a:pt x="4143277" y="1651600"/>
                  <a:pt x="4156920" y="1651600"/>
                </a:cubicBezTo>
                <a:cubicBezTo>
                  <a:pt x="4199088" y="1651600"/>
                  <a:pt x="4220172" y="1673924"/>
                  <a:pt x="4220172" y="1718573"/>
                </a:cubicBezTo>
                <a:cubicBezTo>
                  <a:pt x="4220172" y="1730231"/>
                  <a:pt x="4220606" y="1747656"/>
                  <a:pt x="4221474" y="1770849"/>
                </a:cubicBezTo>
                <a:cubicBezTo>
                  <a:pt x="4222342" y="1794041"/>
                  <a:pt x="4222776" y="1811342"/>
                  <a:pt x="4222776" y="1822752"/>
                </a:cubicBezTo>
                <a:cubicBezTo>
                  <a:pt x="4222776" y="1834907"/>
                  <a:pt x="4222342" y="1853014"/>
                  <a:pt x="4221474" y="1877075"/>
                </a:cubicBezTo>
                <a:cubicBezTo>
                  <a:pt x="4220606" y="1901135"/>
                  <a:pt x="4220172" y="1919119"/>
                  <a:pt x="4220172" y="1931025"/>
                </a:cubicBezTo>
                <a:cubicBezTo>
                  <a:pt x="4220172" y="1939210"/>
                  <a:pt x="4223272" y="1943303"/>
                  <a:pt x="4229473" y="1943303"/>
                </a:cubicBezTo>
                <a:cubicBezTo>
                  <a:pt x="4237163" y="1943303"/>
                  <a:pt x="4248822" y="1943427"/>
                  <a:pt x="4264448" y="1943675"/>
                </a:cubicBezTo>
                <a:cubicBezTo>
                  <a:pt x="4280075" y="1943923"/>
                  <a:pt x="4291733" y="1944047"/>
                  <a:pt x="4299423" y="1944047"/>
                </a:cubicBezTo>
                <a:cubicBezTo>
                  <a:pt x="4304631" y="1944047"/>
                  <a:pt x="4307237" y="1939458"/>
                  <a:pt x="4307237" y="1930281"/>
                </a:cubicBezTo>
                <a:cubicBezTo>
                  <a:pt x="4307237" y="1914654"/>
                  <a:pt x="4306988" y="1891089"/>
                  <a:pt x="4306492" y="1859587"/>
                </a:cubicBezTo>
                <a:cubicBezTo>
                  <a:pt x="4305996" y="1828085"/>
                  <a:pt x="4305748" y="1804397"/>
                  <a:pt x="4305748" y="1788522"/>
                </a:cubicBezTo>
                <a:cubicBezTo>
                  <a:pt x="4305748" y="1780832"/>
                  <a:pt x="4305934" y="1768988"/>
                  <a:pt x="4306306" y="1752989"/>
                </a:cubicBezTo>
                <a:cubicBezTo>
                  <a:pt x="4306678" y="1736990"/>
                  <a:pt x="4306864" y="1725146"/>
                  <a:pt x="4306864" y="1717457"/>
                </a:cubicBezTo>
                <a:cubicBezTo>
                  <a:pt x="4306864" y="1673304"/>
                  <a:pt x="4300539" y="1641058"/>
                  <a:pt x="4287888" y="1620718"/>
                </a:cubicBezTo>
                <a:cubicBezTo>
                  <a:pt x="4270277" y="1592937"/>
                  <a:pt x="4238156" y="1579046"/>
                  <a:pt x="4191522" y="1579046"/>
                </a:cubicBezTo>
                <a:cubicBezTo>
                  <a:pt x="4164485" y="1579046"/>
                  <a:pt x="4138812" y="1586612"/>
                  <a:pt x="4114504" y="1601743"/>
                </a:cubicBezTo>
                <a:cubicBezTo>
                  <a:pt x="4094412" y="1616874"/>
                  <a:pt x="4078041" y="1629772"/>
                  <a:pt x="4065391" y="1640438"/>
                </a:cubicBezTo>
                <a:cubicBezTo>
                  <a:pt x="4063406" y="1640190"/>
                  <a:pt x="4062414" y="1637213"/>
                  <a:pt x="4062414" y="1631508"/>
                </a:cubicBezTo>
                <a:cubicBezTo>
                  <a:pt x="4062414" y="1608192"/>
                  <a:pt x="4063344" y="1573155"/>
                  <a:pt x="4065204" y="1526398"/>
                </a:cubicBezTo>
                <a:cubicBezTo>
                  <a:pt x="4067065" y="1479642"/>
                  <a:pt x="4067996" y="1444605"/>
                  <a:pt x="4067996" y="1421289"/>
                </a:cubicBezTo>
                <a:cubicBezTo>
                  <a:pt x="4067996" y="1416576"/>
                  <a:pt x="4066382" y="1414219"/>
                  <a:pt x="4063158" y="1414219"/>
                </a:cubicBezTo>
                <a:close/>
                <a:moveTo>
                  <a:pt x="3205908" y="1414219"/>
                </a:moveTo>
                <a:cubicBezTo>
                  <a:pt x="3201196" y="1414219"/>
                  <a:pt x="3193630" y="1415149"/>
                  <a:pt x="3183212" y="1417010"/>
                </a:cubicBezTo>
                <a:cubicBezTo>
                  <a:pt x="3172794" y="1418870"/>
                  <a:pt x="3164980" y="1419800"/>
                  <a:pt x="3159772" y="1419800"/>
                </a:cubicBezTo>
                <a:cubicBezTo>
                  <a:pt x="3135959" y="1419800"/>
                  <a:pt x="3121944" y="1420544"/>
                  <a:pt x="3117728" y="1422033"/>
                </a:cubicBezTo>
                <a:cubicBezTo>
                  <a:pt x="3114751" y="1423025"/>
                  <a:pt x="3113263" y="1425629"/>
                  <a:pt x="3113263" y="1429846"/>
                </a:cubicBezTo>
                <a:cubicBezTo>
                  <a:pt x="3113263" y="1430838"/>
                  <a:pt x="3113511" y="1432823"/>
                  <a:pt x="3114007" y="1435799"/>
                </a:cubicBezTo>
                <a:cubicBezTo>
                  <a:pt x="3117728" y="1493594"/>
                  <a:pt x="3119836" y="1537250"/>
                  <a:pt x="3120332" y="1566768"/>
                </a:cubicBezTo>
                <a:cubicBezTo>
                  <a:pt x="3123557" y="1662018"/>
                  <a:pt x="3125169" y="1724278"/>
                  <a:pt x="3125169" y="1753547"/>
                </a:cubicBezTo>
                <a:lnTo>
                  <a:pt x="3125169" y="1933257"/>
                </a:lnTo>
                <a:cubicBezTo>
                  <a:pt x="3125169" y="1939955"/>
                  <a:pt x="3128022" y="1943303"/>
                  <a:pt x="3133726" y="1943303"/>
                </a:cubicBezTo>
                <a:cubicBezTo>
                  <a:pt x="3141416" y="1943303"/>
                  <a:pt x="3152951" y="1943427"/>
                  <a:pt x="3168329" y="1943675"/>
                </a:cubicBezTo>
                <a:cubicBezTo>
                  <a:pt x="3183708" y="1943923"/>
                  <a:pt x="3195242" y="1944047"/>
                  <a:pt x="3202931" y="1944047"/>
                </a:cubicBezTo>
                <a:cubicBezTo>
                  <a:pt x="3208141" y="1944047"/>
                  <a:pt x="3210745" y="1940451"/>
                  <a:pt x="3210745" y="1933257"/>
                </a:cubicBezTo>
                <a:lnTo>
                  <a:pt x="3210745" y="1712248"/>
                </a:lnTo>
                <a:cubicBezTo>
                  <a:pt x="3210745" y="1700093"/>
                  <a:pt x="3222528" y="1686699"/>
                  <a:pt x="3246092" y="1672064"/>
                </a:cubicBezTo>
                <a:cubicBezTo>
                  <a:pt x="3268168" y="1658421"/>
                  <a:pt x="3286028" y="1651600"/>
                  <a:pt x="3299670" y="1651600"/>
                </a:cubicBezTo>
                <a:cubicBezTo>
                  <a:pt x="3341838" y="1651600"/>
                  <a:pt x="3362922" y="1673924"/>
                  <a:pt x="3362922" y="1718573"/>
                </a:cubicBezTo>
                <a:cubicBezTo>
                  <a:pt x="3362922" y="1730231"/>
                  <a:pt x="3363356" y="1747656"/>
                  <a:pt x="3364224" y="1770849"/>
                </a:cubicBezTo>
                <a:cubicBezTo>
                  <a:pt x="3365092" y="1794041"/>
                  <a:pt x="3365526" y="1811342"/>
                  <a:pt x="3365526" y="1822752"/>
                </a:cubicBezTo>
                <a:cubicBezTo>
                  <a:pt x="3365526" y="1834907"/>
                  <a:pt x="3365092" y="1853014"/>
                  <a:pt x="3364224" y="1877075"/>
                </a:cubicBezTo>
                <a:cubicBezTo>
                  <a:pt x="3363356" y="1901135"/>
                  <a:pt x="3362922" y="1919119"/>
                  <a:pt x="3362922" y="1931025"/>
                </a:cubicBezTo>
                <a:cubicBezTo>
                  <a:pt x="3362922" y="1939210"/>
                  <a:pt x="3366023" y="1943303"/>
                  <a:pt x="3372224" y="1943303"/>
                </a:cubicBezTo>
                <a:cubicBezTo>
                  <a:pt x="3379913" y="1943303"/>
                  <a:pt x="3391571" y="1943427"/>
                  <a:pt x="3407198" y="1943675"/>
                </a:cubicBezTo>
                <a:cubicBezTo>
                  <a:pt x="3422825" y="1943923"/>
                  <a:pt x="3434483" y="1944047"/>
                  <a:pt x="3442173" y="1944047"/>
                </a:cubicBezTo>
                <a:cubicBezTo>
                  <a:pt x="3447382" y="1944047"/>
                  <a:pt x="3449986" y="1939458"/>
                  <a:pt x="3449986" y="1930281"/>
                </a:cubicBezTo>
                <a:cubicBezTo>
                  <a:pt x="3449986" y="1914654"/>
                  <a:pt x="3449739" y="1891089"/>
                  <a:pt x="3449242" y="1859587"/>
                </a:cubicBezTo>
                <a:cubicBezTo>
                  <a:pt x="3448746" y="1828085"/>
                  <a:pt x="3448497" y="1804397"/>
                  <a:pt x="3448497" y="1788522"/>
                </a:cubicBezTo>
                <a:cubicBezTo>
                  <a:pt x="3448497" y="1780832"/>
                  <a:pt x="3448684" y="1768988"/>
                  <a:pt x="3449056" y="1752989"/>
                </a:cubicBezTo>
                <a:cubicBezTo>
                  <a:pt x="3449428" y="1736990"/>
                  <a:pt x="3449614" y="1725146"/>
                  <a:pt x="3449614" y="1717457"/>
                </a:cubicBezTo>
                <a:cubicBezTo>
                  <a:pt x="3449614" y="1673304"/>
                  <a:pt x="3443289" y="1641058"/>
                  <a:pt x="3430639" y="1620718"/>
                </a:cubicBezTo>
                <a:cubicBezTo>
                  <a:pt x="3413027" y="1592937"/>
                  <a:pt x="3380905" y="1579046"/>
                  <a:pt x="3334273" y="1579046"/>
                </a:cubicBezTo>
                <a:cubicBezTo>
                  <a:pt x="3307236" y="1579046"/>
                  <a:pt x="3281562" y="1586612"/>
                  <a:pt x="3257254" y="1601743"/>
                </a:cubicBezTo>
                <a:cubicBezTo>
                  <a:pt x="3237162" y="1616874"/>
                  <a:pt x="3220791" y="1629772"/>
                  <a:pt x="3208141" y="1640438"/>
                </a:cubicBezTo>
                <a:cubicBezTo>
                  <a:pt x="3206156" y="1640190"/>
                  <a:pt x="3205164" y="1637213"/>
                  <a:pt x="3205164" y="1631508"/>
                </a:cubicBezTo>
                <a:cubicBezTo>
                  <a:pt x="3205164" y="1608192"/>
                  <a:pt x="3206094" y="1573155"/>
                  <a:pt x="3207955" y="1526398"/>
                </a:cubicBezTo>
                <a:cubicBezTo>
                  <a:pt x="3209815" y="1479642"/>
                  <a:pt x="3210745" y="1444605"/>
                  <a:pt x="3210745" y="1421289"/>
                </a:cubicBezTo>
                <a:cubicBezTo>
                  <a:pt x="3210745" y="1416576"/>
                  <a:pt x="3209133" y="1414219"/>
                  <a:pt x="3205908" y="1414219"/>
                </a:cubicBezTo>
                <a:close/>
                <a:moveTo>
                  <a:pt x="7368407" y="737200"/>
                </a:moveTo>
                <a:cubicBezTo>
                  <a:pt x="7398172" y="737200"/>
                  <a:pt x="7422729" y="748486"/>
                  <a:pt x="7442077" y="771058"/>
                </a:cubicBezTo>
                <a:cubicBezTo>
                  <a:pt x="7460680" y="792390"/>
                  <a:pt x="7469982" y="818187"/>
                  <a:pt x="7469982" y="848449"/>
                </a:cubicBezTo>
                <a:cubicBezTo>
                  <a:pt x="7469982" y="878215"/>
                  <a:pt x="7460680" y="904012"/>
                  <a:pt x="7442077" y="925840"/>
                </a:cubicBezTo>
                <a:cubicBezTo>
                  <a:pt x="7422481" y="948908"/>
                  <a:pt x="7397925" y="960442"/>
                  <a:pt x="7368407" y="960442"/>
                </a:cubicBezTo>
                <a:cubicBezTo>
                  <a:pt x="7339138" y="960442"/>
                  <a:pt x="7314581" y="948908"/>
                  <a:pt x="7294737" y="925840"/>
                </a:cubicBezTo>
                <a:cubicBezTo>
                  <a:pt x="7275886" y="904012"/>
                  <a:pt x="7266460" y="878215"/>
                  <a:pt x="7266460" y="848449"/>
                </a:cubicBezTo>
                <a:cubicBezTo>
                  <a:pt x="7266460" y="818187"/>
                  <a:pt x="7275761" y="792266"/>
                  <a:pt x="7294365" y="770686"/>
                </a:cubicBezTo>
                <a:cubicBezTo>
                  <a:pt x="7313961" y="748362"/>
                  <a:pt x="7338641" y="737200"/>
                  <a:pt x="7368407" y="737200"/>
                </a:cubicBezTo>
                <a:close/>
                <a:moveTo>
                  <a:pt x="6063482" y="737200"/>
                </a:moveTo>
                <a:cubicBezTo>
                  <a:pt x="6093247" y="737200"/>
                  <a:pt x="6117804" y="748486"/>
                  <a:pt x="6137152" y="771058"/>
                </a:cubicBezTo>
                <a:cubicBezTo>
                  <a:pt x="6155755" y="792390"/>
                  <a:pt x="6165057" y="818187"/>
                  <a:pt x="6165057" y="848449"/>
                </a:cubicBezTo>
                <a:cubicBezTo>
                  <a:pt x="6165057" y="878215"/>
                  <a:pt x="6155755" y="904012"/>
                  <a:pt x="6137152" y="925840"/>
                </a:cubicBezTo>
                <a:cubicBezTo>
                  <a:pt x="6117556" y="948908"/>
                  <a:pt x="6092999" y="960442"/>
                  <a:pt x="6063482" y="960442"/>
                </a:cubicBezTo>
                <a:cubicBezTo>
                  <a:pt x="6034212" y="960442"/>
                  <a:pt x="6009655" y="948908"/>
                  <a:pt x="5989812" y="925840"/>
                </a:cubicBezTo>
                <a:cubicBezTo>
                  <a:pt x="5970960" y="904012"/>
                  <a:pt x="5961535" y="878215"/>
                  <a:pt x="5961535" y="848449"/>
                </a:cubicBezTo>
                <a:cubicBezTo>
                  <a:pt x="5961535" y="818187"/>
                  <a:pt x="5970836" y="792266"/>
                  <a:pt x="5989440" y="770686"/>
                </a:cubicBezTo>
                <a:cubicBezTo>
                  <a:pt x="6009035" y="748362"/>
                  <a:pt x="6033716" y="737200"/>
                  <a:pt x="6063482" y="737200"/>
                </a:cubicBezTo>
                <a:close/>
                <a:moveTo>
                  <a:pt x="1967733" y="737200"/>
                </a:moveTo>
                <a:cubicBezTo>
                  <a:pt x="1997498" y="737200"/>
                  <a:pt x="2022055" y="748486"/>
                  <a:pt x="2041403" y="771058"/>
                </a:cubicBezTo>
                <a:cubicBezTo>
                  <a:pt x="2060006" y="792390"/>
                  <a:pt x="2069308" y="818187"/>
                  <a:pt x="2069308" y="848449"/>
                </a:cubicBezTo>
                <a:cubicBezTo>
                  <a:pt x="2069308" y="878215"/>
                  <a:pt x="2060006" y="904012"/>
                  <a:pt x="2041403" y="925840"/>
                </a:cubicBezTo>
                <a:cubicBezTo>
                  <a:pt x="2021807" y="948908"/>
                  <a:pt x="1997251" y="960442"/>
                  <a:pt x="1967733" y="960442"/>
                </a:cubicBezTo>
                <a:cubicBezTo>
                  <a:pt x="1938463" y="960442"/>
                  <a:pt x="1913907" y="948908"/>
                  <a:pt x="1894062" y="925840"/>
                </a:cubicBezTo>
                <a:cubicBezTo>
                  <a:pt x="1875211" y="904012"/>
                  <a:pt x="1865785" y="878215"/>
                  <a:pt x="1865785" y="848449"/>
                </a:cubicBezTo>
                <a:cubicBezTo>
                  <a:pt x="1865785" y="818187"/>
                  <a:pt x="1875087" y="792266"/>
                  <a:pt x="1893691" y="770686"/>
                </a:cubicBezTo>
                <a:cubicBezTo>
                  <a:pt x="1913286" y="748362"/>
                  <a:pt x="1937967" y="737200"/>
                  <a:pt x="1967733" y="737200"/>
                </a:cubicBezTo>
                <a:close/>
                <a:moveTo>
                  <a:pt x="4767859" y="733851"/>
                </a:moveTo>
                <a:cubicBezTo>
                  <a:pt x="4797625" y="733851"/>
                  <a:pt x="4822057" y="745634"/>
                  <a:pt x="4841157" y="769198"/>
                </a:cubicBezTo>
                <a:cubicBezTo>
                  <a:pt x="4859264" y="791026"/>
                  <a:pt x="4868318" y="817195"/>
                  <a:pt x="4868318" y="847705"/>
                </a:cubicBezTo>
                <a:cubicBezTo>
                  <a:pt x="4868318" y="877222"/>
                  <a:pt x="4859140" y="903019"/>
                  <a:pt x="4840785" y="925096"/>
                </a:cubicBezTo>
                <a:cubicBezTo>
                  <a:pt x="4821189" y="948660"/>
                  <a:pt x="4796880" y="960442"/>
                  <a:pt x="4767859" y="960442"/>
                </a:cubicBezTo>
                <a:cubicBezTo>
                  <a:pt x="4738094" y="960442"/>
                  <a:pt x="4713288" y="948908"/>
                  <a:pt x="4693445" y="925840"/>
                </a:cubicBezTo>
                <a:cubicBezTo>
                  <a:pt x="4674345" y="903764"/>
                  <a:pt x="4664795" y="877719"/>
                  <a:pt x="4664795" y="847705"/>
                </a:cubicBezTo>
                <a:cubicBezTo>
                  <a:pt x="4664795" y="817443"/>
                  <a:pt x="4674345" y="791150"/>
                  <a:pt x="4693445" y="768826"/>
                </a:cubicBezTo>
                <a:cubicBezTo>
                  <a:pt x="4713288" y="745510"/>
                  <a:pt x="4738094" y="733851"/>
                  <a:pt x="4767859" y="733851"/>
                </a:cubicBezTo>
                <a:close/>
                <a:moveTo>
                  <a:pt x="3005734" y="733851"/>
                </a:moveTo>
                <a:cubicBezTo>
                  <a:pt x="3035500" y="733851"/>
                  <a:pt x="3059932" y="745634"/>
                  <a:pt x="3079032" y="769198"/>
                </a:cubicBezTo>
                <a:cubicBezTo>
                  <a:pt x="3097140" y="791026"/>
                  <a:pt x="3106193" y="817195"/>
                  <a:pt x="3106193" y="847705"/>
                </a:cubicBezTo>
                <a:cubicBezTo>
                  <a:pt x="3106193" y="877222"/>
                  <a:pt x="3097016" y="903019"/>
                  <a:pt x="3078660" y="925096"/>
                </a:cubicBezTo>
                <a:cubicBezTo>
                  <a:pt x="3059064" y="948660"/>
                  <a:pt x="3034756" y="960442"/>
                  <a:pt x="3005734" y="960442"/>
                </a:cubicBezTo>
                <a:cubicBezTo>
                  <a:pt x="2975969" y="960442"/>
                  <a:pt x="2951164" y="948908"/>
                  <a:pt x="2931320" y="925840"/>
                </a:cubicBezTo>
                <a:cubicBezTo>
                  <a:pt x="2912221" y="903764"/>
                  <a:pt x="2902671" y="877719"/>
                  <a:pt x="2902671" y="847705"/>
                </a:cubicBezTo>
                <a:cubicBezTo>
                  <a:pt x="2902671" y="817443"/>
                  <a:pt x="2912221" y="791150"/>
                  <a:pt x="2931320" y="768826"/>
                </a:cubicBezTo>
                <a:cubicBezTo>
                  <a:pt x="2951164" y="745510"/>
                  <a:pt x="2975969" y="733851"/>
                  <a:pt x="3005734" y="733851"/>
                </a:cubicBezTo>
                <a:close/>
                <a:moveTo>
                  <a:pt x="8638059" y="733107"/>
                </a:moveTo>
                <a:cubicBezTo>
                  <a:pt x="8665096" y="733107"/>
                  <a:pt x="8686925" y="743649"/>
                  <a:pt x="8703544" y="764733"/>
                </a:cubicBezTo>
                <a:cubicBezTo>
                  <a:pt x="8718674" y="784081"/>
                  <a:pt x="8726240" y="807645"/>
                  <a:pt x="8726240" y="835427"/>
                </a:cubicBezTo>
                <a:cubicBezTo>
                  <a:pt x="8726240" y="862464"/>
                  <a:pt x="8718427" y="885780"/>
                  <a:pt x="8702800" y="905376"/>
                </a:cubicBezTo>
                <a:cubicBezTo>
                  <a:pt x="8685932" y="926708"/>
                  <a:pt x="8664352" y="937374"/>
                  <a:pt x="8638059" y="937374"/>
                </a:cubicBezTo>
                <a:cubicBezTo>
                  <a:pt x="8611518" y="937374"/>
                  <a:pt x="8589938" y="926708"/>
                  <a:pt x="8573319" y="905376"/>
                </a:cubicBezTo>
                <a:cubicBezTo>
                  <a:pt x="8557940" y="885780"/>
                  <a:pt x="8550251" y="862464"/>
                  <a:pt x="8550251" y="835427"/>
                </a:cubicBezTo>
                <a:cubicBezTo>
                  <a:pt x="8550251" y="807893"/>
                  <a:pt x="8557817" y="784453"/>
                  <a:pt x="8572947" y="765105"/>
                </a:cubicBezTo>
                <a:cubicBezTo>
                  <a:pt x="8589566" y="743773"/>
                  <a:pt x="8611270" y="733107"/>
                  <a:pt x="8638059" y="733107"/>
                </a:cubicBezTo>
                <a:close/>
                <a:moveTo>
                  <a:pt x="10321008" y="727898"/>
                </a:moveTo>
                <a:cubicBezTo>
                  <a:pt x="10341348" y="727898"/>
                  <a:pt x="10359641" y="735836"/>
                  <a:pt x="10375888" y="751711"/>
                </a:cubicBezTo>
                <a:cubicBezTo>
                  <a:pt x="10392136" y="767586"/>
                  <a:pt x="10400259" y="785817"/>
                  <a:pt x="10400259" y="806405"/>
                </a:cubicBezTo>
                <a:cubicBezTo>
                  <a:pt x="10400259" y="809382"/>
                  <a:pt x="10393066" y="811862"/>
                  <a:pt x="10378679" y="813847"/>
                </a:cubicBezTo>
                <a:cubicBezTo>
                  <a:pt x="10327582" y="821288"/>
                  <a:pt x="10283678" y="825009"/>
                  <a:pt x="10246966" y="825009"/>
                </a:cubicBezTo>
                <a:cubicBezTo>
                  <a:pt x="10238036" y="825009"/>
                  <a:pt x="10233571" y="822404"/>
                  <a:pt x="10233571" y="817195"/>
                </a:cubicBezTo>
                <a:cubicBezTo>
                  <a:pt x="10233571" y="794375"/>
                  <a:pt x="10242439" y="773787"/>
                  <a:pt x="10260174" y="755431"/>
                </a:cubicBezTo>
                <a:cubicBezTo>
                  <a:pt x="10277910" y="737076"/>
                  <a:pt x="10298188" y="727898"/>
                  <a:pt x="10321008" y="727898"/>
                </a:cubicBezTo>
                <a:close/>
                <a:moveTo>
                  <a:pt x="9310688" y="679157"/>
                </a:moveTo>
                <a:cubicBezTo>
                  <a:pt x="9304735" y="679157"/>
                  <a:pt x="9301758" y="681886"/>
                  <a:pt x="9301758" y="687343"/>
                </a:cubicBezTo>
                <a:cubicBezTo>
                  <a:pt x="9301758" y="697016"/>
                  <a:pt x="9301635" y="711341"/>
                  <a:pt x="9301386" y="730317"/>
                </a:cubicBezTo>
                <a:cubicBezTo>
                  <a:pt x="9301138" y="749292"/>
                  <a:pt x="9301014" y="763493"/>
                  <a:pt x="9301014" y="772919"/>
                </a:cubicBezTo>
                <a:cubicBezTo>
                  <a:pt x="9301014" y="811366"/>
                  <a:pt x="9302751" y="835675"/>
                  <a:pt x="9306223" y="845845"/>
                </a:cubicBezTo>
                <a:cubicBezTo>
                  <a:pt x="9310688" y="858743"/>
                  <a:pt x="9331896" y="889377"/>
                  <a:pt x="9369847" y="937746"/>
                </a:cubicBezTo>
                <a:cubicBezTo>
                  <a:pt x="9405814" y="983387"/>
                  <a:pt x="9423797" y="1009556"/>
                  <a:pt x="9423797" y="1016253"/>
                </a:cubicBezTo>
                <a:cubicBezTo>
                  <a:pt x="9423797" y="1021214"/>
                  <a:pt x="9419270" y="1030888"/>
                  <a:pt x="9410217" y="1045274"/>
                </a:cubicBezTo>
                <a:cubicBezTo>
                  <a:pt x="9401163" y="1059661"/>
                  <a:pt x="9394404" y="1068219"/>
                  <a:pt x="9389939" y="1070947"/>
                </a:cubicBezTo>
                <a:cubicBezTo>
                  <a:pt x="9376793" y="1078885"/>
                  <a:pt x="9356329" y="1082853"/>
                  <a:pt x="9328547" y="1082853"/>
                </a:cubicBezTo>
                <a:cubicBezTo>
                  <a:pt x="9315401" y="1082853"/>
                  <a:pt x="9308828" y="1085582"/>
                  <a:pt x="9308828" y="1091039"/>
                </a:cubicBezTo>
                <a:cubicBezTo>
                  <a:pt x="9308828" y="1094264"/>
                  <a:pt x="9312114" y="1104185"/>
                  <a:pt x="9318688" y="1120805"/>
                </a:cubicBezTo>
                <a:cubicBezTo>
                  <a:pt x="9325261" y="1137424"/>
                  <a:pt x="9329478" y="1146415"/>
                  <a:pt x="9331338" y="1147780"/>
                </a:cubicBezTo>
                <a:cubicBezTo>
                  <a:pt x="9333198" y="1149144"/>
                  <a:pt x="9337353" y="1149826"/>
                  <a:pt x="9343802" y="1149826"/>
                </a:cubicBezTo>
                <a:cubicBezTo>
                  <a:pt x="9397876" y="1149826"/>
                  <a:pt x="9429874" y="1145361"/>
                  <a:pt x="9439796" y="1136432"/>
                </a:cubicBezTo>
                <a:cubicBezTo>
                  <a:pt x="9450710" y="1126262"/>
                  <a:pt x="9485251" y="1078078"/>
                  <a:pt x="9543418" y="991882"/>
                </a:cubicBezTo>
                <a:cubicBezTo>
                  <a:pt x="9601585" y="905686"/>
                  <a:pt x="9632281" y="857007"/>
                  <a:pt x="9635505" y="845845"/>
                </a:cubicBezTo>
                <a:cubicBezTo>
                  <a:pt x="9637986" y="837163"/>
                  <a:pt x="9639226" y="811862"/>
                  <a:pt x="9639226" y="769942"/>
                </a:cubicBezTo>
                <a:cubicBezTo>
                  <a:pt x="9639226" y="709667"/>
                  <a:pt x="9635505" y="679529"/>
                  <a:pt x="9628064" y="679529"/>
                </a:cubicBezTo>
                <a:cubicBezTo>
                  <a:pt x="9620127" y="679529"/>
                  <a:pt x="9608158" y="680087"/>
                  <a:pt x="9592159" y="681203"/>
                </a:cubicBezTo>
                <a:cubicBezTo>
                  <a:pt x="9576160" y="682320"/>
                  <a:pt x="9564192" y="682878"/>
                  <a:pt x="9556254" y="682878"/>
                </a:cubicBezTo>
                <a:cubicBezTo>
                  <a:pt x="9552286" y="682878"/>
                  <a:pt x="9550301" y="685978"/>
                  <a:pt x="9550301" y="692180"/>
                </a:cubicBezTo>
                <a:cubicBezTo>
                  <a:pt x="9550301" y="699125"/>
                  <a:pt x="9551045" y="709605"/>
                  <a:pt x="9552534" y="723619"/>
                </a:cubicBezTo>
                <a:cubicBezTo>
                  <a:pt x="9554022" y="737634"/>
                  <a:pt x="9554766" y="748238"/>
                  <a:pt x="9554766" y="755431"/>
                </a:cubicBezTo>
                <a:cubicBezTo>
                  <a:pt x="9554766" y="788174"/>
                  <a:pt x="9553774" y="810746"/>
                  <a:pt x="9551790" y="823148"/>
                </a:cubicBezTo>
                <a:cubicBezTo>
                  <a:pt x="9550301" y="831830"/>
                  <a:pt x="9538271" y="854588"/>
                  <a:pt x="9515699" y="891423"/>
                </a:cubicBezTo>
                <a:cubicBezTo>
                  <a:pt x="9493126" y="928258"/>
                  <a:pt x="9479732" y="946676"/>
                  <a:pt x="9475515" y="946676"/>
                </a:cubicBezTo>
                <a:cubicBezTo>
                  <a:pt x="9469562" y="946676"/>
                  <a:pt x="9453811" y="927948"/>
                  <a:pt x="9428262" y="890493"/>
                </a:cubicBezTo>
                <a:cubicBezTo>
                  <a:pt x="9402713" y="853038"/>
                  <a:pt x="9389195" y="829597"/>
                  <a:pt x="9387707" y="820172"/>
                </a:cubicBezTo>
                <a:cubicBezTo>
                  <a:pt x="9385722" y="805289"/>
                  <a:pt x="9384730" y="782717"/>
                  <a:pt x="9384730" y="752455"/>
                </a:cubicBezTo>
                <a:cubicBezTo>
                  <a:pt x="9384730" y="745510"/>
                  <a:pt x="9385102" y="735092"/>
                  <a:pt x="9385846" y="721201"/>
                </a:cubicBezTo>
                <a:cubicBezTo>
                  <a:pt x="9386590" y="707310"/>
                  <a:pt x="9386962" y="696892"/>
                  <a:pt x="9386962" y="689947"/>
                </a:cubicBezTo>
                <a:cubicBezTo>
                  <a:pt x="9386962" y="684738"/>
                  <a:pt x="9384978" y="682134"/>
                  <a:pt x="9381009" y="682134"/>
                </a:cubicBezTo>
                <a:cubicBezTo>
                  <a:pt x="9373072" y="682134"/>
                  <a:pt x="9361352" y="681638"/>
                  <a:pt x="9345849" y="680645"/>
                </a:cubicBezTo>
                <a:cubicBezTo>
                  <a:pt x="9330346" y="679653"/>
                  <a:pt x="9318625" y="679157"/>
                  <a:pt x="9310688" y="679157"/>
                </a:cubicBezTo>
                <a:close/>
                <a:moveTo>
                  <a:pt x="7929861" y="677669"/>
                </a:moveTo>
                <a:cubicBezTo>
                  <a:pt x="7924652" y="677669"/>
                  <a:pt x="7922047" y="679777"/>
                  <a:pt x="7922047" y="683994"/>
                </a:cubicBezTo>
                <a:cubicBezTo>
                  <a:pt x="7922047" y="703342"/>
                  <a:pt x="7923474" y="732363"/>
                  <a:pt x="7926326" y="771058"/>
                </a:cubicBezTo>
                <a:cubicBezTo>
                  <a:pt x="7929179" y="809754"/>
                  <a:pt x="7930605" y="838775"/>
                  <a:pt x="7930605" y="858123"/>
                </a:cubicBezTo>
                <a:cubicBezTo>
                  <a:pt x="7930605" y="875486"/>
                  <a:pt x="7930171" y="901345"/>
                  <a:pt x="7929303" y="935700"/>
                </a:cubicBezTo>
                <a:cubicBezTo>
                  <a:pt x="7928435" y="970054"/>
                  <a:pt x="7928001" y="995789"/>
                  <a:pt x="7928001" y="1012904"/>
                </a:cubicBezTo>
                <a:cubicBezTo>
                  <a:pt x="7928001" y="1023074"/>
                  <a:pt x="7930605" y="1028159"/>
                  <a:pt x="7935814" y="1028159"/>
                </a:cubicBezTo>
                <a:lnTo>
                  <a:pt x="8008368" y="1028159"/>
                </a:lnTo>
                <a:cubicBezTo>
                  <a:pt x="8012833" y="1028159"/>
                  <a:pt x="8015065" y="1025555"/>
                  <a:pt x="8015065" y="1020346"/>
                </a:cubicBezTo>
                <a:cubicBezTo>
                  <a:pt x="8015065" y="1002486"/>
                  <a:pt x="8014693" y="975511"/>
                  <a:pt x="8013949" y="939420"/>
                </a:cubicBezTo>
                <a:cubicBezTo>
                  <a:pt x="8013205" y="903329"/>
                  <a:pt x="8012833" y="876230"/>
                  <a:pt x="8012833" y="858123"/>
                </a:cubicBezTo>
                <a:cubicBezTo>
                  <a:pt x="8012833" y="838775"/>
                  <a:pt x="8014011" y="809816"/>
                  <a:pt x="8016367" y="771244"/>
                </a:cubicBezTo>
                <a:cubicBezTo>
                  <a:pt x="8018724" y="732673"/>
                  <a:pt x="8019902" y="703838"/>
                  <a:pt x="8019902" y="684738"/>
                </a:cubicBezTo>
                <a:cubicBezTo>
                  <a:pt x="8019902" y="680025"/>
                  <a:pt x="8017794" y="677669"/>
                  <a:pt x="8013577" y="677669"/>
                </a:cubicBezTo>
                <a:cubicBezTo>
                  <a:pt x="8008864" y="677669"/>
                  <a:pt x="8001857" y="678289"/>
                  <a:pt x="7992555" y="679529"/>
                </a:cubicBezTo>
                <a:cubicBezTo>
                  <a:pt x="7983253" y="680769"/>
                  <a:pt x="7976246" y="681389"/>
                  <a:pt x="7971533" y="681389"/>
                </a:cubicBezTo>
                <a:cubicBezTo>
                  <a:pt x="7966820" y="681389"/>
                  <a:pt x="7959813" y="680769"/>
                  <a:pt x="7950511" y="679529"/>
                </a:cubicBezTo>
                <a:cubicBezTo>
                  <a:pt x="7941209" y="678289"/>
                  <a:pt x="7934326" y="677669"/>
                  <a:pt x="7929861" y="677669"/>
                </a:cubicBezTo>
                <a:close/>
                <a:moveTo>
                  <a:pt x="3519787" y="677669"/>
                </a:moveTo>
                <a:cubicBezTo>
                  <a:pt x="3514578" y="677669"/>
                  <a:pt x="3511973" y="679777"/>
                  <a:pt x="3511973" y="683994"/>
                </a:cubicBezTo>
                <a:cubicBezTo>
                  <a:pt x="3511973" y="703342"/>
                  <a:pt x="3513400" y="732363"/>
                  <a:pt x="3516252" y="771058"/>
                </a:cubicBezTo>
                <a:cubicBezTo>
                  <a:pt x="3519105" y="809754"/>
                  <a:pt x="3520531" y="838775"/>
                  <a:pt x="3520531" y="858123"/>
                </a:cubicBezTo>
                <a:cubicBezTo>
                  <a:pt x="3520531" y="875486"/>
                  <a:pt x="3520097" y="901345"/>
                  <a:pt x="3519228" y="935700"/>
                </a:cubicBezTo>
                <a:cubicBezTo>
                  <a:pt x="3518361" y="970054"/>
                  <a:pt x="3517926" y="995789"/>
                  <a:pt x="3517926" y="1012904"/>
                </a:cubicBezTo>
                <a:cubicBezTo>
                  <a:pt x="3517926" y="1023074"/>
                  <a:pt x="3520531" y="1028159"/>
                  <a:pt x="3525740" y="1028159"/>
                </a:cubicBezTo>
                <a:lnTo>
                  <a:pt x="3598293" y="1028159"/>
                </a:lnTo>
                <a:cubicBezTo>
                  <a:pt x="3602758" y="1028159"/>
                  <a:pt x="3604991" y="1025555"/>
                  <a:pt x="3604991" y="1020346"/>
                </a:cubicBezTo>
                <a:cubicBezTo>
                  <a:pt x="3604991" y="1002486"/>
                  <a:pt x="3604619" y="975511"/>
                  <a:pt x="3603875" y="939420"/>
                </a:cubicBezTo>
                <a:cubicBezTo>
                  <a:pt x="3603130" y="903329"/>
                  <a:pt x="3602758" y="876230"/>
                  <a:pt x="3602758" y="858123"/>
                </a:cubicBezTo>
                <a:cubicBezTo>
                  <a:pt x="3602758" y="838775"/>
                  <a:pt x="3603936" y="809816"/>
                  <a:pt x="3606293" y="771244"/>
                </a:cubicBezTo>
                <a:cubicBezTo>
                  <a:pt x="3608649" y="732673"/>
                  <a:pt x="3609828" y="703838"/>
                  <a:pt x="3609828" y="684738"/>
                </a:cubicBezTo>
                <a:cubicBezTo>
                  <a:pt x="3609828" y="680025"/>
                  <a:pt x="3607719" y="677669"/>
                  <a:pt x="3603502" y="677669"/>
                </a:cubicBezTo>
                <a:cubicBezTo>
                  <a:pt x="3598790" y="677669"/>
                  <a:pt x="3591783" y="678289"/>
                  <a:pt x="3582481" y="679529"/>
                </a:cubicBezTo>
                <a:cubicBezTo>
                  <a:pt x="3573179" y="680769"/>
                  <a:pt x="3566172" y="681389"/>
                  <a:pt x="3561459" y="681389"/>
                </a:cubicBezTo>
                <a:cubicBezTo>
                  <a:pt x="3556746" y="681389"/>
                  <a:pt x="3549738" y="680769"/>
                  <a:pt x="3540436" y="679529"/>
                </a:cubicBezTo>
                <a:cubicBezTo>
                  <a:pt x="3531135" y="678289"/>
                  <a:pt x="3524252" y="677669"/>
                  <a:pt x="3519787" y="677669"/>
                </a:cubicBezTo>
                <a:close/>
                <a:moveTo>
                  <a:pt x="1158256" y="677669"/>
                </a:moveTo>
                <a:cubicBezTo>
                  <a:pt x="1152303" y="677669"/>
                  <a:pt x="1148210" y="682506"/>
                  <a:pt x="1145978" y="692180"/>
                </a:cubicBezTo>
                <a:cubicBezTo>
                  <a:pt x="1136800" y="732115"/>
                  <a:pt x="1132211" y="780856"/>
                  <a:pt x="1132211" y="838403"/>
                </a:cubicBezTo>
                <a:cubicBezTo>
                  <a:pt x="1132211" y="902151"/>
                  <a:pt x="1137668" y="946304"/>
                  <a:pt x="1148583" y="970860"/>
                </a:cubicBezTo>
                <a:cubicBezTo>
                  <a:pt x="1166194" y="1010548"/>
                  <a:pt x="1202408" y="1030391"/>
                  <a:pt x="1257227" y="1030391"/>
                </a:cubicBezTo>
                <a:cubicBezTo>
                  <a:pt x="1297659" y="1030391"/>
                  <a:pt x="1338586" y="1012408"/>
                  <a:pt x="1380010" y="976441"/>
                </a:cubicBezTo>
                <a:cubicBezTo>
                  <a:pt x="1382491" y="974209"/>
                  <a:pt x="1384351" y="973093"/>
                  <a:pt x="1385591" y="973093"/>
                </a:cubicBezTo>
                <a:cubicBezTo>
                  <a:pt x="1387824" y="973093"/>
                  <a:pt x="1389250" y="982394"/>
                  <a:pt x="1389870" y="1000998"/>
                </a:cubicBezTo>
                <a:cubicBezTo>
                  <a:pt x="1390490" y="1019601"/>
                  <a:pt x="1392288" y="1028903"/>
                  <a:pt x="1395265" y="1028903"/>
                </a:cubicBezTo>
                <a:cubicBezTo>
                  <a:pt x="1443634" y="1028903"/>
                  <a:pt x="1468811" y="1028655"/>
                  <a:pt x="1470796" y="1028159"/>
                </a:cubicBezTo>
                <a:cubicBezTo>
                  <a:pt x="1475508" y="1026671"/>
                  <a:pt x="1477865" y="1023446"/>
                  <a:pt x="1477865" y="1018485"/>
                </a:cubicBezTo>
                <a:cubicBezTo>
                  <a:pt x="1477865" y="1000378"/>
                  <a:pt x="1477307" y="973279"/>
                  <a:pt x="1476190" y="937188"/>
                </a:cubicBezTo>
                <a:cubicBezTo>
                  <a:pt x="1475074" y="901097"/>
                  <a:pt x="1474516" y="873998"/>
                  <a:pt x="1474516" y="855890"/>
                </a:cubicBezTo>
                <a:cubicBezTo>
                  <a:pt x="1474516" y="837535"/>
                  <a:pt x="1475260" y="810064"/>
                  <a:pt x="1476748" y="773477"/>
                </a:cubicBezTo>
                <a:cubicBezTo>
                  <a:pt x="1478237" y="736890"/>
                  <a:pt x="1478981" y="709543"/>
                  <a:pt x="1478981" y="691435"/>
                </a:cubicBezTo>
                <a:cubicBezTo>
                  <a:pt x="1478981" y="682754"/>
                  <a:pt x="1475384" y="678413"/>
                  <a:pt x="1468191" y="678413"/>
                </a:cubicBezTo>
                <a:lnTo>
                  <a:pt x="1406799" y="678413"/>
                </a:lnTo>
                <a:cubicBezTo>
                  <a:pt x="1396630" y="678413"/>
                  <a:pt x="1391544" y="684490"/>
                  <a:pt x="1391544" y="696644"/>
                </a:cubicBezTo>
                <a:cubicBezTo>
                  <a:pt x="1391544" y="809010"/>
                  <a:pt x="1390924" y="874494"/>
                  <a:pt x="1389684" y="893098"/>
                </a:cubicBezTo>
                <a:cubicBezTo>
                  <a:pt x="1388940" y="907980"/>
                  <a:pt x="1377282" y="923483"/>
                  <a:pt x="1354709" y="939606"/>
                </a:cubicBezTo>
                <a:cubicBezTo>
                  <a:pt x="1333377" y="954985"/>
                  <a:pt x="1314898" y="962675"/>
                  <a:pt x="1299271" y="962675"/>
                </a:cubicBezTo>
                <a:cubicBezTo>
                  <a:pt x="1262560" y="962675"/>
                  <a:pt x="1238872" y="949280"/>
                  <a:pt x="1228206" y="922491"/>
                </a:cubicBezTo>
                <a:cubicBezTo>
                  <a:pt x="1222004" y="907608"/>
                  <a:pt x="1218904" y="878463"/>
                  <a:pt x="1218904" y="835055"/>
                </a:cubicBezTo>
                <a:cubicBezTo>
                  <a:pt x="1218904" y="817195"/>
                  <a:pt x="1219276" y="800824"/>
                  <a:pt x="1220020" y="785941"/>
                </a:cubicBezTo>
                <a:cubicBezTo>
                  <a:pt x="1220268" y="776019"/>
                  <a:pt x="1222128" y="759028"/>
                  <a:pt x="1225601" y="734968"/>
                </a:cubicBezTo>
                <a:cubicBezTo>
                  <a:pt x="1228826" y="712395"/>
                  <a:pt x="1230438" y="696272"/>
                  <a:pt x="1230438" y="686598"/>
                </a:cubicBezTo>
                <a:cubicBezTo>
                  <a:pt x="1230438" y="681141"/>
                  <a:pt x="1227957" y="678413"/>
                  <a:pt x="1222997" y="678413"/>
                </a:cubicBezTo>
                <a:cubicBezTo>
                  <a:pt x="1215803" y="678413"/>
                  <a:pt x="1205013" y="678289"/>
                  <a:pt x="1190626" y="678041"/>
                </a:cubicBezTo>
                <a:cubicBezTo>
                  <a:pt x="1176240" y="677793"/>
                  <a:pt x="1165449" y="677669"/>
                  <a:pt x="1158256" y="677669"/>
                </a:cubicBezTo>
                <a:close/>
                <a:moveTo>
                  <a:pt x="7019703" y="667251"/>
                </a:moveTo>
                <a:cubicBezTo>
                  <a:pt x="7021687" y="667251"/>
                  <a:pt x="7009285" y="669731"/>
                  <a:pt x="6982496" y="674692"/>
                </a:cubicBezTo>
                <a:cubicBezTo>
                  <a:pt x="6965876" y="676677"/>
                  <a:pt x="6952978" y="678165"/>
                  <a:pt x="6943800" y="679157"/>
                </a:cubicBezTo>
                <a:cubicBezTo>
                  <a:pt x="6940575" y="680397"/>
                  <a:pt x="6938963" y="682506"/>
                  <a:pt x="6938963" y="685482"/>
                </a:cubicBezTo>
                <a:cubicBezTo>
                  <a:pt x="6938963" y="686474"/>
                  <a:pt x="6939211" y="687963"/>
                  <a:pt x="6939707" y="689947"/>
                </a:cubicBezTo>
                <a:cubicBezTo>
                  <a:pt x="6951117" y="727154"/>
                  <a:pt x="6956823" y="776391"/>
                  <a:pt x="6956823" y="837659"/>
                </a:cubicBezTo>
                <a:cubicBezTo>
                  <a:pt x="6956823" y="857999"/>
                  <a:pt x="6956512" y="888385"/>
                  <a:pt x="6955893" y="928816"/>
                </a:cubicBezTo>
                <a:cubicBezTo>
                  <a:pt x="6955272" y="969248"/>
                  <a:pt x="6954962" y="999510"/>
                  <a:pt x="6954962" y="1019601"/>
                </a:cubicBezTo>
                <a:cubicBezTo>
                  <a:pt x="6954962" y="1025803"/>
                  <a:pt x="6957814" y="1028903"/>
                  <a:pt x="6963520" y="1028903"/>
                </a:cubicBezTo>
                <a:cubicBezTo>
                  <a:pt x="6971209" y="1028903"/>
                  <a:pt x="6982868" y="1029027"/>
                  <a:pt x="6998495" y="1029275"/>
                </a:cubicBezTo>
                <a:cubicBezTo>
                  <a:pt x="7014122" y="1029523"/>
                  <a:pt x="7025780" y="1029647"/>
                  <a:pt x="7033469" y="1029647"/>
                </a:cubicBezTo>
                <a:cubicBezTo>
                  <a:pt x="7039174" y="1029647"/>
                  <a:pt x="7042027" y="1026299"/>
                  <a:pt x="7042027" y="1019601"/>
                </a:cubicBezTo>
                <a:cubicBezTo>
                  <a:pt x="7042027" y="1005711"/>
                  <a:pt x="7041469" y="984627"/>
                  <a:pt x="7040352" y="956349"/>
                </a:cubicBezTo>
                <a:cubicBezTo>
                  <a:pt x="7039236" y="928072"/>
                  <a:pt x="7038678" y="906988"/>
                  <a:pt x="7038678" y="893098"/>
                </a:cubicBezTo>
                <a:lnTo>
                  <a:pt x="7038678" y="852170"/>
                </a:lnTo>
                <a:cubicBezTo>
                  <a:pt x="7038678" y="818435"/>
                  <a:pt x="7041283" y="796235"/>
                  <a:pt x="7046492" y="785569"/>
                </a:cubicBezTo>
                <a:cubicBezTo>
                  <a:pt x="7055173" y="767958"/>
                  <a:pt x="7075141" y="759152"/>
                  <a:pt x="7106395" y="759152"/>
                </a:cubicBezTo>
                <a:cubicBezTo>
                  <a:pt x="7111852" y="759152"/>
                  <a:pt x="7119851" y="759710"/>
                  <a:pt x="7130393" y="760826"/>
                </a:cubicBezTo>
                <a:cubicBezTo>
                  <a:pt x="7140935" y="761943"/>
                  <a:pt x="7148811" y="762501"/>
                  <a:pt x="7154020" y="762501"/>
                </a:cubicBezTo>
                <a:cubicBezTo>
                  <a:pt x="7158237" y="762501"/>
                  <a:pt x="7160717" y="759648"/>
                  <a:pt x="7161461" y="753943"/>
                </a:cubicBezTo>
                <a:cubicBezTo>
                  <a:pt x="7165182" y="731619"/>
                  <a:pt x="7167042" y="706814"/>
                  <a:pt x="7167042" y="679529"/>
                </a:cubicBezTo>
                <a:cubicBezTo>
                  <a:pt x="7167042" y="674320"/>
                  <a:pt x="7157369" y="671716"/>
                  <a:pt x="7138021" y="671716"/>
                </a:cubicBezTo>
                <a:cubicBezTo>
                  <a:pt x="7122890" y="671716"/>
                  <a:pt x="7110488" y="673204"/>
                  <a:pt x="7100814" y="676180"/>
                </a:cubicBezTo>
                <a:cubicBezTo>
                  <a:pt x="7089155" y="679405"/>
                  <a:pt x="7077746" y="684366"/>
                  <a:pt x="7066583" y="691063"/>
                </a:cubicBezTo>
                <a:cubicBezTo>
                  <a:pt x="7056413" y="697512"/>
                  <a:pt x="7046243" y="703962"/>
                  <a:pt x="7036074" y="710411"/>
                </a:cubicBezTo>
                <a:cubicBezTo>
                  <a:pt x="7035330" y="710907"/>
                  <a:pt x="7034709" y="711155"/>
                  <a:pt x="7034213" y="711155"/>
                </a:cubicBezTo>
                <a:cubicBezTo>
                  <a:pt x="7030989" y="711155"/>
                  <a:pt x="7028756" y="703838"/>
                  <a:pt x="7027516" y="689203"/>
                </a:cubicBezTo>
                <a:cubicBezTo>
                  <a:pt x="7026275" y="674568"/>
                  <a:pt x="7023671" y="667251"/>
                  <a:pt x="7019703" y="667251"/>
                </a:cubicBezTo>
                <a:close/>
                <a:moveTo>
                  <a:pt x="8300517" y="664646"/>
                </a:moveTo>
                <a:cubicBezTo>
                  <a:pt x="8276209" y="664646"/>
                  <a:pt x="8251032" y="672584"/>
                  <a:pt x="8224987" y="688459"/>
                </a:cubicBezTo>
                <a:cubicBezTo>
                  <a:pt x="8203903" y="703590"/>
                  <a:pt x="8186912" y="716240"/>
                  <a:pt x="8174013" y="726410"/>
                </a:cubicBezTo>
                <a:cubicBezTo>
                  <a:pt x="8169549" y="710783"/>
                  <a:pt x="8166696" y="695280"/>
                  <a:pt x="8165456" y="679901"/>
                </a:cubicBezTo>
                <a:cubicBezTo>
                  <a:pt x="8164960" y="675932"/>
                  <a:pt x="8163968" y="673948"/>
                  <a:pt x="8162479" y="673948"/>
                </a:cubicBezTo>
                <a:cubicBezTo>
                  <a:pt x="8161239" y="673948"/>
                  <a:pt x="8147287" y="676118"/>
                  <a:pt x="8120621" y="680459"/>
                </a:cubicBezTo>
                <a:cubicBezTo>
                  <a:pt x="8093956" y="684800"/>
                  <a:pt x="8079756" y="687095"/>
                  <a:pt x="8078019" y="687343"/>
                </a:cubicBezTo>
                <a:cubicBezTo>
                  <a:pt x="8074795" y="688335"/>
                  <a:pt x="8073182" y="690071"/>
                  <a:pt x="8073182" y="692552"/>
                </a:cubicBezTo>
                <a:cubicBezTo>
                  <a:pt x="8073182" y="693544"/>
                  <a:pt x="8073555" y="695156"/>
                  <a:pt x="8074299" y="697388"/>
                </a:cubicBezTo>
                <a:cubicBezTo>
                  <a:pt x="8085461" y="742037"/>
                  <a:pt x="8091042" y="790778"/>
                  <a:pt x="8091042" y="843612"/>
                </a:cubicBezTo>
                <a:cubicBezTo>
                  <a:pt x="8091042" y="863456"/>
                  <a:pt x="8090732" y="892973"/>
                  <a:pt x="8090112" y="932165"/>
                </a:cubicBezTo>
                <a:cubicBezTo>
                  <a:pt x="8089491" y="971356"/>
                  <a:pt x="8089181" y="1000750"/>
                  <a:pt x="8089181" y="1020346"/>
                </a:cubicBezTo>
                <a:cubicBezTo>
                  <a:pt x="8089181" y="1026051"/>
                  <a:pt x="8091786" y="1028903"/>
                  <a:pt x="8096995" y="1028903"/>
                </a:cubicBezTo>
                <a:cubicBezTo>
                  <a:pt x="8104932" y="1028903"/>
                  <a:pt x="8116839" y="1029027"/>
                  <a:pt x="8132714" y="1029275"/>
                </a:cubicBezTo>
                <a:cubicBezTo>
                  <a:pt x="8148589" y="1029523"/>
                  <a:pt x="8160495" y="1029647"/>
                  <a:pt x="8168432" y="1029647"/>
                </a:cubicBezTo>
                <a:cubicBezTo>
                  <a:pt x="8173145" y="1029647"/>
                  <a:pt x="8175501" y="1026547"/>
                  <a:pt x="8175501" y="1020346"/>
                </a:cubicBezTo>
                <a:lnTo>
                  <a:pt x="8175501" y="797103"/>
                </a:lnTo>
                <a:cubicBezTo>
                  <a:pt x="8175501" y="785693"/>
                  <a:pt x="8187159" y="772671"/>
                  <a:pt x="8210476" y="758036"/>
                </a:cubicBezTo>
                <a:cubicBezTo>
                  <a:pt x="8232552" y="744145"/>
                  <a:pt x="8249792" y="737200"/>
                  <a:pt x="8262194" y="737200"/>
                </a:cubicBezTo>
                <a:cubicBezTo>
                  <a:pt x="8288983" y="737200"/>
                  <a:pt x="8307339" y="744145"/>
                  <a:pt x="8317261" y="758036"/>
                </a:cubicBezTo>
                <a:cubicBezTo>
                  <a:pt x="8325446" y="769694"/>
                  <a:pt x="8329539" y="789662"/>
                  <a:pt x="8329539" y="817939"/>
                </a:cubicBezTo>
                <a:cubicBezTo>
                  <a:pt x="8329539" y="827861"/>
                  <a:pt x="8329663" y="842682"/>
                  <a:pt x="8329911" y="862402"/>
                </a:cubicBezTo>
                <a:cubicBezTo>
                  <a:pt x="8330159" y="882121"/>
                  <a:pt x="8330283" y="896942"/>
                  <a:pt x="8330283" y="906864"/>
                </a:cubicBezTo>
                <a:cubicBezTo>
                  <a:pt x="8330283" y="919266"/>
                  <a:pt x="8329911" y="937870"/>
                  <a:pt x="8329167" y="962675"/>
                </a:cubicBezTo>
                <a:cubicBezTo>
                  <a:pt x="8328423" y="987479"/>
                  <a:pt x="8328051" y="1005959"/>
                  <a:pt x="8328051" y="1018113"/>
                </a:cubicBezTo>
                <a:cubicBezTo>
                  <a:pt x="8328051" y="1025306"/>
                  <a:pt x="8330283" y="1028903"/>
                  <a:pt x="8334747" y="1028903"/>
                </a:cubicBezTo>
                <a:cubicBezTo>
                  <a:pt x="8342933" y="1028903"/>
                  <a:pt x="8355149" y="1029027"/>
                  <a:pt x="8371397" y="1029275"/>
                </a:cubicBezTo>
                <a:cubicBezTo>
                  <a:pt x="8387644" y="1029523"/>
                  <a:pt x="8399860" y="1029647"/>
                  <a:pt x="8408045" y="1029647"/>
                </a:cubicBezTo>
                <a:cubicBezTo>
                  <a:pt x="8413006" y="1029647"/>
                  <a:pt x="8415487" y="1026919"/>
                  <a:pt x="8415487" y="1021462"/>
                </a:cubicBezTo>
                <a:cubicBezTo>
                  <a:pt x="8415487" y="1004843"/>
                  <a:pt x="8415239" y="980038"/>
                  <a:pt x="8414743" y="947048"/>
                </a:cubicBezTo>
                <a:cubicBezTo>
                  <a:pt x="8414247" y="914057"/>
                  <a:pt x="8413999" y="889253"/>
                  <a:pt x="8413999" y="872634"/>
                </a:cubicBezTo>
                <a:cubicBezTo>
                  <a:pt x="8413999" y="864696"/>
                  <a:pt x="8414185" y="852790"/>
                  <a:pt x="8414557" y="836915"/>
                </a:cubicBezTo>
                <a:cubicBezTo>
                  <a:pt x="8414929" y="821040"/>
                  <a:pt x="8415115" y="809258"/>
                  <a:pt x="8415115" y="801568"/>
                </a:cubicBezTo>
                <a:cubicBezTo>
                  <a:pt x="8415115" y="757168"/>
                  <a:pt x="8408789" y="725046"/>
                  <a:pt x="8396139" y="705202"/>
                </a:cubicBezTo>
                <a:cubicBezTo>
                  <a:pt x="8379024" y="678165"/>
                  <a:pt x="8347150" y="664646"/>
                  <a:pt x="8300517" y="664646"/>
                </a:cubicBezTo>
                <a:close/>
                <a:moveTo>
                  <a:pt x="6509817" y="664646"/>
                </a:moveTo>
                <a:cubicBezTo>
                  <a:pt x="6485509" y="664646"/>
                  <a:pt x="6460332" y="672584"/>
                  <a:pt x="6434287" y="688459"/>
                </a:cubicBezTo>
                <a:cubicBezTo>
                  <a:pt x="6413203" y="703590"/>
                  <a:pt x="6396212" y="716240"/>
                  <a:pt x="6383314" y="726410"/>
                </a:cubicBezTo>
                <a:cubicBezTo>
                  <a:pt x="6378849" y="710783"/>
                  <a:pt x="6375996" y="695280"/>
                  <a:pt x="6374756" y="679901"/>
                </a:cubicBezTo>
                <a:cubicBezTo>
                  <a:pt x="6374260" y="675932"/>
                  <a:pt x="6373268" y="673948"/>
                  <a:pt x="6371779" y="673948"/>
                </a:cubicBezTo>
                <a:cubicBezTo>
                  <a:pt x="6370539" y="673948"/>
                  <a:pt x="6356587" y="676118"/>
                  <a:pt x="6329921" y="680459"/>
                </a:cubicBezTo>
                <a:cubicBezTo>
                  <a:pt x="6303256" y="684800"/>
                  <a:pt x="6289056" y="687095"/>
                  <a:pt x="6287319" y="687343"/>
                </a:cubicBezTo>
                <a:cubicBezTo>
                  <a:pt x="6284095" y="688335"/>
                  <a:pt x="6282482" y="690071"/>
                  <a:pt x="6282482" y="692552"/>
                </a:cubicBezTo>
                <a:cubicBezTo>
                  <a:pt x="6282482" y="693544"/>
                  <a:pt x="6282855" y="695156"/>
                  <a:pt x="6283599" y="697388"/>
                </a:cubicBezTo>
                <a:cubicBezTo>
                  <a:pt x="6294761" y="742037"/>
                  <a:pt x="6300342" y="790778"/>
                  <a:pt x="6300342" y="843612"/>
                </a:cubicBezTo>
                <a:cubicBezTo>
                  <a:pt x="6300342" y="863456"/>
                  <a:pt x="6300032" y="892973"/>
                  <a:pt x="6299412" y="932165"/>
                </a:cubicBezTo>
                <a:cubicBezTo>
                  <a:pt x="6298791" y="971356"/>
                  <a:pt x="6298481" y="1000750"/>
                  <a:pt x="6298481" y="1020346"/>
                </a:cubicBezTo>
                <a:cubicBezTo>
                  <a:pt x="6298481" y="1026051"/>
                  <a:pt x="6301086" y="1028903"/>
                  <a:pt x="6306295" y="1028903"/>
                </a:cubicBezTo>
                <a:cubicBezTo>
                  <a:pt x="6314232" y="1028903"/>
                  <a:pt x="6326139" y="1029027"/>
                  <a:pt x="6342014" y="1029275"/>
                </a:cubicBezTo>
                <a:cubicBezTo>
                  <a:pt x="6357889" y="1029523"/>
                  <a:pt x="6369795" y="1029647"/>
                  <a:pt x="6377732" y="1029647"/>
                </a:cubicBezTo>
                <a:cubicBezTo>
                  <a:pt x="6382446" y="1029647"/>
                  <a:pt x="6384802" y="1026547"/>
                  <a:pt x="6384802" y="1020346"/>
                </a:cubicBezTo>
                <a:lnTo>
                  <a:pt x="6384802" y="797103"/>
                </a:lnTo>
                <a:cubicBezTo>
                  <a:pt x="6384802" y="785693"/>
                  <a:pt x="6396460" y="772671"/>
                  <a:pt x="6419776" y="758036"/>
                </a:cubicBezTo>
                <a:cubicBezTo>
                  <a:pt x="6441852" y="744145"/>
                  <a:pt x="6459092" y="737200"/>
                  <a:pt x="6471494" y="737200"/>
                </a:cubicBezTo>
                <a:cubicBezTo>
                  <a:pt x="6498283" y="737200"/>
                  <a:pt x="6516639" y="744145"/>
                  <a:pt x="6526561" y="758036"/>
                </a:cubicBezTo>
                <a:cubicBezTo>
                  <a:pt x="6534746" y="769694"/>
                  <a:pt x="6538839" y="789662"/>
                  <a:pt x="6538839" y="817939"/>
                </a:cubicBezTo>
                <a:cubicBezTo>
                  <a:pt x="6538839" y="827861"/>
                  <a:pt x="6538963" y="842682"/>
                  <a:pt x="6539211" y="862402"/>
                </a:cubicBezTo>
                <a:cubicBezTo>
                  <a:pt x="6539459" y="882121"/>
                  <a:pt x="6539583" y="896942"/>
                  <a:pt x="6539583" y="906864"/>
                </a:cubicBezTo>
                <a:cubicBezTo>
                  <a:pt x="6539583" y="919266"/>
                  <a:pt x="6539211" y="937870"/>
                  <a:pt x="6538467" y="962675"/>
                </a:cubicBezTo>
                <a:cubicBezTo>
                  <a:pt x="6537723" y="987479"/>
                  <a:pt x="6537351" y="1005959"/>
                  <a:pt x="6537351" y="1018113"/>
                </a:cubicBezTo>
                <a:cubicBezTo>
                  <a:pt x="6537351" y="1025306"/>
                  <a:pt x="6539583" y="1028903"/>
                  <a:pt x="6544048" y="1028903"/>
                </a:cubicBezTo>
                <a:cubicBezTo>
                  <a:pt x="6552233" y="1028903"/>
                  <a:pt x="6564450" y="1029027"/>
                  <a:pt x="6580697" y="1029275"/>
                </a:cubicBezTo>
                <a:cubicBezTo>
                  <a:pt x="6596944" y="1029523"/>
                  <a:pt x="6609160" y="1029647"/>
                  <a:pt x="6617346" y="1029647"/>
                </a:cubicBezTo>
                <a:cubicBezTo>
                  <a:pt x="6622306" y="1029647"/>
                  <a:pt x="6624787" y="1026919"/>
                  <a:pt x="6624787" y="1021462"/>
                </a:cubicBezTo>
                <a:cubicBezTo>
                  <a:pt x="6624787" y="1004843"/>
                  <a:pt x="6624539" y="980038"/>
                  <a:pt x="6624043" y="947048"/>
                </a:cubicBezTo>
                <a:cubicBezTo>
                  <a:pt x="6623547" y="914057"/>
                  <a:pt x="6623299" y="889253"/>
                  <a:pt x="6623299" y="872634"/>
                </a:cubicBezTo>
                <a:cubicBezTo>
                  <a:pt x="6623299" y="864696"/>
                  <a:pt x="6623485" y="852790"/>
                  <a:pt x="6623857" y="836915"/>
                </a:cubicBezTo>
                <a:cubicBezTo>
                  <a:pt x="6624229" y="821040"/>
                  <a:pt x="6624415" y="809258"/>
                  <a:pt x="6624415" y="801568"/>
                </a:cubicBezTo>
                <a:cubicBezTo>
                  <a:pt x="6624415" y="757168"/>
                  <a:pt x="6618090" y="725046"/>
                  <a:pt x="6605439" y="705202"/>
                </a:cubicBezTo>
                <a:cubicBezTo>
                  <a:pt x="6588324" y="678165"/>
                  <a:pt x="6556450" y="664646"/>
                  <a:pt x="6509817" y="664646"/>
                </a:cubicBezTo>
                <a:close/>
                <a:moveTo>
                  <a:pt x="5233467" y="664646"/>
                </a:moveTo>
                <a:cubicBezTo>
                  <a:pt x="5209159" y="664646"/>
                  <a:pt x="5183983" y="672584"/>
                  <a:pt x="5157938" y="688459"/>
                </a:cubicBezTo>
                <a:cubicBezTo>
                  <a:pt x="5136854" y="703590"/>
                  <a:pt x="5119862" y="716240"/>
                  <a:pt x="5106964" y="726410"/>
                </a:cubicBezTo>
                <a:cubicBezTo>
                  <a:pt x="5102499" y="710783"/>
                  <a:pt x="5099647" y="695280"/>
                  <a:pt x="5098406" y="679901"/>
                </a:cubicBezTo>
                <a:cubicBezTo>
                  <a:pt x="5097910" y="675932"/>
                  <a:pt x="5096918" y="673948"/>
                  <a:pt x="5095430" y="673948"/>
                </a:cubicBezTo>
                <a:cubicBezTo>
                  <a:pt x="5094189" y="673948"/>
                  <a:pt x="5080237" y="676118"/>
                  <a:pt x="5053572" y="680459"/>
                </a:cubicBezTo>
                <a:cubicBezTo>
                  <a:pt x="5026907" y="684800"/>
                  <a:pt x="5012706" y="687095"/>
                  <a:pt x="5010970" y="687343"/>
                </a:cubicBezTo>
                <a:cubicBezTo>
                  <a:pt x="5007745" y="688335"/>
                  <a:pt x="5006132" y="690071"/>
                  <a:pt x="5006132" y="692552"/>
                </a:cubicBezTo>
                <a:cubicBezTo>
                  <a:pt x="5006132" y="693544"/>
                  <a:pt x="5006505" y="695156"/>
                  <a:pt x="5007250" y="697388"/>
                </a:cubicBezTo>
                <a:cubicBezTo>
                  <a:pt x="5018411" y="742037"/>
                  <a:pt x="5023992" y="790778"/>
                  <a:pt x="5023992" y="843612"/>
                </a:cubicBezTo>
                <a:cubicBezTo>
                  <a:pt x="5023992" y="863456"/>
                  <a:pt x="5023682" y="892973"/>
                  <a:pt x="5023062" y="932165"/>
                </a:cubicBezTo>
                <a:cubicBezTo>
                  <a:pt x="5022442" y="971356"/>
                  <a:pt x="5022132" y="1000750"/>
                  <a:pt x="5022132" y="1020346"/>
                </a:cubicBezTo>
                <a:cubicBezTo>
                  <a:pt x="5022132" y="1026051"/>
                  <a:pt x="5024736" y="1028903"/>
                  <a:pt x="5029946" y="1028903"/>
                </a:cubicBezTo>
                <a:cubicBezTo>
                  <a:pt x="5037883" y="1028903"/>
                  <a:pt x="5049790" y="1029027"/>
                  <a:pt x="5065665" y="1029275"/>
                </a:cubicBezTo>
                <a:cubicBezTo>
                  <a:pt x="5081539" y="1029523"/>
                  <a:pt x="5093445" y="1029647"/>
                  <a:pt x="5101382" y="1029647"/>
                </a:cubicBezTo>
                <a:cubicBezTo>
                  <a:pt x="5106096" y="1029647"/>
                  <a:pt x="5108452" y="1026547"/>
                  <a:pt x="5108452" y="1020346"/>
                </a:cubicBezTo>
                <a:lnTo>
                  <a:pt x="5108452" y="797103"/>
                </a:lnTo>
                <a:cubicBezTo>
                  <a:pt x="5108452" y="785693"/>
                  <a:pt x="5120110" y="772671"/>
                  <a:pt x="5143427" y="758036"/>
                </a:cubicBezTo>
                <a:cubicBezTo>
                  <a:pt x="5165503" y="744145"/>
                  <a:pt x="5182743" y="737200"/>
                  <a:pt x="5195144" y="737200"/>
                </a:cubicBezTo>
                <a:cubicBezTo>
                  <a:pt x="5221933" y="737200"/>
                  <a:pt x="5240289" y="744145"/>
                  <a:pt x="5250211" y="758036"/>
                </a:cubicBezTo>
                <a:cubicBezTo>
                  <a:pt x="5258397" y="769694"/>
                  <a:pt x="5262489" y="789662"/>
                  <a:pt x="5262489" y="817939"/>
                </a:cubicBezTo>
                <a:cubicBezTo>
                  <a:pt x="5262489" y="827861"/>
                  <a:pt x="5262613" y="842682"/>
                  <a:pt x="5262862" y="862402"/>
                </a:cubicBezTo>
                <a:cubicBezTo>
                  <a:pt x="5263109" y="882121"/>
                  <a:pt x="5263233" y="896942"/>
                  <a:pt x="5263233" y="906864"/>
                </a:cubicBezTo>
                <a:cubicBezTo>
                  <a:pt x="5263233" y="919266"/>
                  <a:pt x="5262862" y="937870"/>
                  <a:pt x="5262117" y="962675"/>
                </a:cubicBezTo>
                <a:cubicBezTo>
                  <a:pt x="5261373" y="987479"/>
                  <a:pt x="5261001" y="1005959"/>
                  <a:pt x="5261001" y="1018113"/>
                </a:cubicBezTo>
                <a:cubicBezTo>
                  <a:pt x="5261001" y="1025306"/>
                  <a:pt x="5263233" y="1028903"/>
                  <a:pt x="5267699" y="1028903"/>
                </a:cubicBezTo>
                <a:cubicBezTo>
                  <a:pt x="5275883" y="1028903"/>
                  <a:pt x="5288101" y="1029027"/>
                  <a:pt x="5304347" y="1029275"/>
                </a:cubicBezTo>
                <a:cubicBezTo>
                  <a:pt x="5320594" y="1029523"/>
                  <a:pt x="5332810" y="1029647"/>
                  <a:pt x="5340996" y="1029647"/>
                </a:cubicBezTo>
                <a:cubicBezTo>
                  <a:pt x="5345957" y="1029647"/>
                  <a:pt x="5348437" y="1026919"/>
                  <a:pt x="5348437" y="1021462"/>
                </a:cubicBezTo>
                <a:cubicBezTo>
                  <a:pt x="5348437" y="1004843"/>
                  <a:pt x="5348189" y="980038"/>
                  <a:pt x="5347693" y="947048"/>
                </a:cubicBezTo>
                <a:cubicBezTo>
                  <a:pt x="5347197" y="914057"/>
                  <a:pt x="5346949" y="889253"/>
                  <a:pt x="5346949" y="872634"/>
                </a:cubicBezTo>
                <a:cubicBezTo>
                  <a:pt x="5346949" y="864696"/>
                  <a:pt x="5347135" y="852790"/>
                  <a:pt x="5347508" y="836915"/>
                </a:cubicBezTo>
                <a:cubicBezTo>
                  <a:pt x="5347880" y="821040"/>
                  <a:pt x="5348066" y="809258"/>
                  <a:pt x="5348066" y="801568"/>
                </a:cubicBezTo>
                <a:cubicBezTo>
                  <a:pt x="5348066" y="757168"/>
                  <a:pt x="5341740" y="725046"/>
                  <a:pt x="5329089" y="705202"/>
                </a:cubicBezTo>
                <a:cubicBezTo>
                  <a:pt x="5311975" y="678165"/>
                  <a:pt x="5280101" y="664646"/>
                  <a:pt x="5233467" y="664646"/>
                </a:cubicBezTo>
                <a:close/>
                <a:moveTo>
                  <a:pt x="10757223" y="663902"/>
                </a:moveTo>
                <a:cubicBezTo>
                  <a:pt x="10736139" y="663902"/>
                  <a:pt x="10715056" y="669359"/>
                  <a:pt x="10693971" y="680273"/>
                </a:cubicBezTo>
                <a:cubicBezTo>
                  <a:pt x="10679337" y="687715"/>
                  <a:pt x="10664702" y="697761"/>
                  <a:pt x="10650067" y="710411"/>
                </a:cubicBezTo>
                <a:cubicBezTo>
                  <a:pt x="10637665" y="721325"/>
                  <a:pt x="10631463" y="726782"/>
                  <a:pt x="10631463" y="726782"/>
                </a:cubicBezTo>
                <a:cubicBezTo>
                  <a:pt x="10629480" y="726782"/>
                  <a:pt x="10627184" y="718038"/>
                  <a:pt x="10624580" y="700551"/>
                </a:cubicBezTo>
                <a:cubicBezTo>
                  <a:pt x="10621975" y="683064"/>
                  <a:pt x="10619185" y="674320"/>
                  <a:pt x="10616208" y="674320"/>
                </a:cubicBezTo>
                <a:lnTo>
                  <a:pt x="10613232" y="674692"/>
                </a:lnTo>
                <a:cubicBezTo>
                  <a:pt x="10596861" y="677669"/>
                  <a:pt x="10584582" y="680397"/>
                  <a:pt x="10576397" y="682878"/>
                </a:cubicBezTo>
                <a:cubicBezTo>
                  <a:pt x="10558786" y="685606"/>
                  <a:pt x="10545392" y="687467"/>
                  <a:pt x="10536213" y="688459"/>
                </a:cubicBezTo>
                <a:cubicBezTo>
                  <a:pt x="10533981" y="688955"/>
                  <a:pt x="10532865" y="690815"/>
                  <a:pt x="10532865" y="694040"/>
                </a:cubicBezTo>
                <a:cubicBezTo>
                  <a:pt x="10532865" y="696024"/>
                  <a:pt x="10533237" y="698629"/>
                  <a:pt x="10533981" y="701853"/>
                </a:cubicBezTo>
                <a:cubicBezTo>
                  <a:pt x="10543655" y="746998"/>
                  <a:pt x="10548492" y="792266"/>
                  <a:pt x="10548492" y="837659"/>
                </a:cubicBezTo>
                <a:cubicBezTo>
                  <a:pt x="10548492" y="857751"/>
                  <a:pt x="10548368" y="887951"/>
                  <a:pt x="10548120" y="928258"/>
                </a:cubicBezTo>
                <a:cubicBezTo>
                  <a:pt x="10547872" y="968566"/>
                  <a:pt x="10547747" y="998765"/>
                  <a:pt x="10547747" y="1018857"/>
                </a:cubicBezTo>
                <a:cubicBezTo>
                  <a:pt x="10547747" y="1025555"/>
                  <a:pt x="10550229" y="1028903"/>
                  <a:pt x="10555189" y="1028903"/>
                </a:cubicBezTo>
                <a:lnTo>
                  <a:pt x="10624394" y="1028903"/>
                </a:lnTo>
                <a:cubicBezTo>
                  <a:pt x="10630099" y="1028903"/>
                  <a:pt x="10632952" y="1025306"/>
                  <a:pt x="10632952" y="1018113"/>
                </a:cubicBezTo>
                <a:cubicBezTo>
                  <a:pt x="10632952" y="1005959"/>
                  <a:pt x="10632828" y="987603"/>
                  <a:pt x="10632579" y="963047"/>
                </a:cubicBezTo>
                <a:cubicBezTo>
                  <a:pt x="10632332" y="938490"/>
                  <a:pt x="10632207" y="920011"/>
                  <a:pt x="10632207" y="907608"/>
                </a:cubicBezTo>
                <a:lnTo>
                  <a:pt x="10632207" y="798964"/>
                </a:lnTo>
                <a:cubicBezTo>
                  <a:pt x="10632207" y="784329"/>
                  <a:pt x="10644114" y="769818"/>
                  <a:pt x="10667926" y="755431"/>
                </a:cubicBezTo>
                <a:cubicBezTo>
                  <a:pt x="10689506" y="742285"/>
                  <a:pt x="10708110" y="735712"/>
                  <a:pt x="10723737" y="735712"/>
                </a:cubicBezTo>
                <a:cubicBezTo>
                  <a:pt x="10750278" y="735712"/>
                  <a:pt x="10768262" y="744145"/>
                  <a:pt x="10777687" y="761013"/>
                </a:cubicBezTo>
                <a:cubicBezTo>
                  <a:pt x="10784384" y="772919"/>
                  <a:pt x="10787733" y="792887"/>
                  <a:pt x="10787733" y="820916"/>
                </a:cubicBezTo>
                <a:lnTo>
                  <a:pt x="10787733" y="910585"/>
                </a:lnTo>
                <a:cubicBezTo>
                  <a:pt x="10787733" y="922491"/>
                  <a:pt x="10787361" y="940412"/>
                  <a:pt x="10786617" y="964349"/>
                </a:cubicBezTo>
                <a:cubicBezTo>
                  <a:pt x="10785872" y="988285"/>
                  <a:pt x="10785500" y="1006207"/>
                  <a:pt x="10785500" y="1018113"/>
                </a:cubicBezTo>
                <a:cubicBezTo>
                  <a:pt x="10785500" y="1025306"/>
                  <a:pt x="10787982" y="1028903"/>
                  <a:pt x="10792942" y="1028903"/>
                </a:cubicBezTo>
                <a:cubicBezTo>
                  <a:pt x="10796911" y="1028903"/>
                  <a:pt x="10802740" y="1028655"/>
                  <a:pt x="10810429" y="1028159"/>
                </a:cubicBezTo>
                <a:cubicBezTo>
                  <a:pt x="10818119" y="1027663"/>
                  <a:pt x="10823948" y="1027415"/>
                  <a:pt x="10827916" y="1027415"/>
                </a:cubicBezTo>
                <a:cubicBezTo>
                  <a:pt x="10832381" y="1027415"/>
                  <a:pt x="10838892" y="1027787"/>
                  <a:pt x="10847450" y="1028531"/>
                </a:cubicBezTo>
                <a:cubicBezTo>
                  <a:pt x="10856008" y="1029275"/>
                  <a:pt x="10862519" y="1029647"/>
                  <a:pt x="10866984" y="1029647"/>
                </a:cubicBezTo>
                <a:cubicBezTo>
                  <a:pt x="10871449" y="1029647"/>
                  <a:pt x="10873681" y="1026299"/>
                  <a:pt x="10873681" y="1019601"/>
                </a:cubicBezTo>
                <a:cubicBezTo>
                  <a:pt x="10873681" y="1007447"/>
                  <a:pt x="10873186" y="989216"/>
                  <a:pt x="10872193" y="964907"/>
                </a:cubicBezTo>
                <a:cubicBezTo>
                  <a:pt x="10871201" y="940598"/>
                  <a:pt x="10870704" y="922367"/>
                  <a:pt x="10870704" y="910213"/>
                </a:cubicBezTo>
                <a:cubicBezTo>
                  <a:pt x="10870704" y="858867"/>
                  <a:pt x="10871201" y="823520"/>
                  <a:pt x="10872193" y="804173"/>
                </a:cubicBezTo>
                <a:cubicBezTo>
                  <a:pt x="10872937" y="789042"/>
                  <a:pt x="10883479" y="773663"/>
                  <a:pt x="10903819" y="758036"/>
                </a:cubicBezTo>
                <a:cubicBezTo>
                  <a:pt x="10923415" y="743153"/>
                  <a:pt x="10941026" y="735712"/>
                  <a:pt x="10956653" y="735712"/>
                </a:cubicBezTo>
                <a:cubicBezTo>
                  <a:pt x="10981458" y="735712"/>
                  <a:pt x="10998697" y="740921"/>
                  <a:pt x="11008370" y="751339"/>
                </a:cubicBezTo>
                <a:cubicBezTo>
                  <a:pt x="11016805" y="761013"/>
                  <a:pt x="11022014" y="778624"/>
                  <a:pt x="11023997" y="804173"/>
                </a:cubicBezTo>
                <a:cubicBezTo>
                  <a:pt x="11024494" y="811366"/>
                  <a:pt x="11024742" y="846341"/>
                  <a:pt x="11024742" y="909097"/>
                </a:cubicBezTo>
                <a:cubicBezTo>
                  <a:pt x="11024742" y="920507"/>
                  <a:pt x="11024308" y="937560"/>
                  <a:pt x="11023439" y="960256"/>
                </a:cubicBezTo>
                <a:cubicBezTo>
                  <a:pt x="11022572" y="982953"/>
                  <a:pt x="11022137" y="1000006"/>
                  <a:pt x="11022137" y="1011416"/>
                </a:cubicBezTo>
                <a:cubicBezTo>
                  <a:pt x="11022137" y="1023074"/>
                  <a:pt x="11024742" y="1028903"/>
                  <a:pt x="11029951" y="1028903"/>
                </a:cubicBezTo>
                <a:cubicBezTo>
                  <a:pt x="11034168" y="1028903"/>
                  <a:pt x="11040493" y="1028655"/>
                  <a:pt x="11048926" y="1028159"/>
                </a:cubicBezTo>
                <a:cubicBezTo>
                  <a:pt x="11057361" y="1027663"/>
                  <a:pt x="11063686" y="1027415"/>
                  <a:pt x="11067902" y="1027415"/>
                </a:cubicBezTo>
                <a:cubicBezTo>
                  <a:pt x="11071871" y="1027415"/>
                  <a:pt x="11077638" y="1027787"/>
                  <a:pt x="11085203" y="1028531"/>
                </a:cubicBezTo>
                <a:cubicBezTo>
                  <a:pt x="11092769" y="1029275"/>
                  <a:pt x="11098411" y="1029647"/>
                  <a:pt x="11102132" y="1029647"/>
                </a:cubicBezTo>
                <a:cubicBezTo>
                  <a:pt x="11107838" y="1029647"/>
                  <a:pt x="11110690" y="1024810"/>
                  <a:pt x="11110690" y="1015137"/>
                </a:cubicBezTo>
                <a:cubicBezTo>
                  <a:pt x="11110690" y="999510"/>
                  <a:pt x="11110318" y="976007"/>
                  <a:pt x="11109574" y="944629"/>
                </a:cubicBezTo>
                <a:cubicBezTo>
                  <a:pt x="11108829" y="913251"/>
                  <a:pt x="11108457" y="889749"/>
                  <a:pt x="11108457" y="874122"/>
                </a:cubicBezTo>
                <a:cubicBezTo>
                  <a:pt x="11108457" y="865936"/>
                  <a:pt x="11108706" y="853286"/>
                  <a:pt x="11109202" y="836171"/>
                </a:cubicBezTo>
                <a:cubicBezTo>
                  <a:pt x="11109698" y="819055"/>
                  <a:pt x="11109946" y="806405"/>
                  <a:pt x="11109946" y="798220"/>
                </a:cubicBezTo>
                <a:cubicBezTo>
                  <a:pt x="11109946" y="755307"/>
                  <a:pt x="11103620" y="723929"/>
                  <a:pt x="11090970" y="704086"/>
                </a:cubicBezTo>
                <a:cubicBezTo>
                  <a:pt x="11073360" y="677297"/>
                  <a:pt x="11041609" y="663902"/>
                  <a:pt x="10995720" y="663902"/>
                </a:cubicBezTo>
                <a:cubicBezTo>
                  <a:pt x="10971908" y="663902"/>
                  <a:pt x="10947847" y="670847"/>
                  <a:pt x="10923538" y="684738"/>
                </a:cubicBezTo>
                <a:cubicBezTo>
                  <a:pt x="10900719" y="697637"/>
                  <a:pt x="10881619" y="714008"/>
                  <a:pt x="10866240" y="733851"/>
                </a:cubicBezTo>
                <a:cubicBezTo>
                  <a:pt x="10850613" y="687219"/>
                  <a:pt x="10814274" y="663902"/>
                  <a:pt x="10757223" y="663902"/>
                </a:cubicBezTo>
                <a:close/>
                <a:moveTo>
                  <a:pt x="2413324" y="663902"/>
                </a:moveTo>
                <a:cubicBezTo>
                  <a:pt x="2392240" y="663902"/>
                  <a:pt x="2371156" y="669359"/>
                  <a:pt x="2350072" y="680273"/>
                </a:cubicBezTo>
                <a:cubicBezTo>
                  <a:pt x="2335437" y="687715"/>
                  <a:pt x="2320803" y="697761"/>
                  <a:pt x="2306168" y="710411"/>
                </a:cubicBezTo>
                <a:cubicBezTo>
                  <a:pt x="2293765" y="721325"/>
                  <a:pt x="2287564" y="726782"/>
                  <a:pt x="2287564" y="726782"/>
                </a:cubicBezTo>
                <a:cubicBezTo>
                  <a:pt x="2285580" y="726782"/>
                  <a:pt x="2283285" y="718038"/>
                  <a:pt x="2280681" y="700551"/>
                </a:cubicBezTo>
                <a:cubicBezTo>
                  <a:pt x="2278077" y="683064"/>
                  <a:pt x="2275286" y="674320"/>
                  <a:pt x="2272309" y="674320"/>
                </a:cubicBezTo>
                <a:lnTo>
                  <a:pt x="2269333" y="674692"/>
                </a:lnTo>
                <a:cubicBezTo>
                  <a:pt x="2252962" y="677669"/>
                  <a:pt x="2240683" y="680397"/>
                  <a:pt x="2232498" y="682878"/>
                </a:cubicBezTo>
                <a:cubicBezTo>
                  <a:pt x="2214886" y="685606"/>
                  <a:pt x="2201492" y="687467"/>
                  <a:pt x="2192314" y="688459"/>
                </a:cubicBezTo>
                <a:cubicBezTo>
                  <a:pt x="2190082" y="688955"/>
                  <a:pt x="2188966" y="690815"/>
                  <a:pt x="2188966" y="694040"/>
                </a:cubicBezTo>
                <a:cubicBezTo>
                  <a:pt x="2188966" y="696024"/>
                  <a:pt x="2189338" y="698629"/>
                  <a:pt x="2190082" y="701853"/>
                </a:cubicBezTo>
                <a:cubicBezTo>
                  <a:pt x="2199755" y="746998"/>
                  <a:pt x="2204593" y="792266"/>
                  <a:pt x="2204593" y="837659"/>
                </a:cubicBezTo>
                <a:cubicBezTo>
                  <a:pt x="2204593" y="857751"/>
                  <a:pt x="2204469" y="887951"/>
                  <a:pt x="2204221" y="928258"/>
                </a:cubicBezTo>
                <a:cubicBezTo>
                  <a:pt x="2203973" y="968566"/>
                  <a:pt x="2203848" y="998765"/>
                  <a:pt x="2203848" y="1018857"/>
                </a:cubicBezTo>
                <a:cubicBezTo>
                  <a:pt x="2203848" y="1025555"/>
                  <a:pt x="2206329" y="1028903"/>
                  <a:pt x="2211290" y="1028903"/>
                </a:cubicBezTo>
                <a:lnTo>
                  <a:pt x="2280495" y="1028903"/>
                </a:lnTo>
                <a:cubicBezTo>
                  <a:pt x="2286200" y="1028903"/>
                  <a:pt x="2289053" y="1025306"/>
                  <a:pt x="2289053" y="1018113"/>
                </a:cubicBezTo>
                <a:cubicBezTo>
                  <a:pt x="2289053" y="1005959"/>
                  <a:pt x="2288928" y="987603"/>
                  <a:pt x="2288681" y="963047"/>
                </a:cubicBezTo>
                <a:cubicBezTo>
                  <a:pt x="2288433" y="938490"/>
                  <a:pt x="2288308" y="920011"/>
                  <a:pt x="2288308" y="907608"/>
                </a:cubicBezTo>
                <a:lnTo>
                  <a:pt x="2288308" y="798964"/>
                </a:lnTo>
                <a:cubicBezTo>
                  <a:pt x="2288308" y="784329"/>
                  <a:pt x="2300215" y="769818"/>
                  <a:pt x="2324027" y="755431"/>
                </a:cubicBezTo>
                <a:cubicBezTo>
                  <a:pt x="2345607" y="742285"/>
                  <a:pt x="2364211" y="735712"/>
                  <a:pt x="2379838" y="735712"/>
                </a:cubicBezTo>
                <a:cubicBezTo>
                  <a:pt x="2406379" y="735712"/>
                  <a:pt x="2424362" y="744145"/>
                  <a:pt x="2433788" y="761013"/>
                </a:cubicBezTo>
                <a:cubicBezTo>
                  <a:pt x="2440485" y="772919"/>
                  <a:pt x="2443834" y="792887"/>
                  <a:pt x="2443834" y="820916"/>
                </a:cubicBezTo>
                <a:lnTo>
                  <a:pt x="2443834" y="910585"/>
                </a:lnTo>
                <a:cubicBezTo>
                  <a:pt x="2443834" y="922491"/>
                  <a:pt x="2443462" y="940412"/>
                  <a:pt x="2442718" y="964349"/>
                </a:cubicBezTo>
                <a:cubicBezTo>
                  <a:pt x="2441973" y="988285"/>
                  <a:pt x="2441601" y="1006207"/>
                  <a:pt x="2441601" y="1018113"/>
                </a:cubicBezTo>
                <a:cubicBezTo>
                  <a:pt x="2441601" y="1025306"/>
                  <a:pt x="2444082" y="1028903"/>
                  <a:pt x="2449043" y="1028903"/>
                </a:cubicBezTo>
                <a:cubicBezTo>
                  <a:pt x="2453011" y="1028903"/>
                  <a:pt x="2458841" y="1028655"/>
                  <a:pt x="2466530" y="1028159"/>
                </a:cubicBezTo>
                <a:cubicBezTo>
                  <a:pt x="2474219" y="1027663"/>
                  <a:pt x="2480049" y="1027415"/>
                  <a:pt x="2484017" y="1027415"/>
                </a:cubicBezTo>
                <a:cubicBezTo>
                  <a:pt x="2488482" y="1027415"/>
                  <a:pt x="2494993" y="1027787"/>
                  <a:pt x="2503551" y="1028531"/>
                </a:cubicBezTo>
                <a:cubicBezTo>
                  <a:pt x="2512109" y="1029275"/>
                  <a:pt x="2518620" y="1029647"/>
                  <a:pt x="2523085" y="1029647"/>
                </a:cubicBezTo>
                <a:cubicBezTo>
                  <a:pt x="2527550" y="1029647"/>
                  <a:pt x="2529782" y="1026299"/>
                  <a:pt x="2529782" y="1019601"/>
                </a:cubicBezTo>
                <a:cubicBezTo>
                  <a:pt x="2529782" y="1007447"/>
                  <a:pt x="2529286" y="989216"/>
                  <a:pt x="2528293" y="964907"/>
                </a:cubicBezTo>
                <a:cubicBezTo>
                  <a:pt x="2527301" y="940598"/>
                  <a:pt x="2526805" y="922367"/>
                  <a:pt x="2526805" y="910213"/>
                </a:cubicBezTo>
                <a:cubicBezTo>
                  <a:pt x="2526805" y="858867"/>
                  <a:pt x="2527301" y="823520"/>
                  <a:pt x="2528293" y="804173"/>
                </a:cubicBezTo>
                <a:cubicBezTo>
                  <a:pt x="2529038" y="789042"/>
                  <a:pt x="2539580" y="773663"/>
                  <a:pt x="2559919" y="758036"/>
                </a:cubicBezTo>
                <a:cubicBezTo>
                  <a:pt x="2579515" y="743153"/>
                  <a:pt x="2597127" y="735712"/>
                  <a:pt x="2612753" y="735712"/>
                </a:cubicBezTo>
                <a:cubicBezTo>
                  <a:pt x="2637558" y="735712"/>
                  <a:pt x="2654797" y="740921"/>
                  <a:pt x="2664472" y="751339"/>
                </a:cubicBezTo>
                <a:cubicBezTo>
                  <a:pt x="2672904" y="761013"/>
                  <a:pt x="2678114" y="778624"/>
                  <a:pt x="2680099" y="804173"/>
                </a:cubicBezTo>
                <a:cubicBezTo>
                  <a:pt x="2680595" y="811366"/>
                  <a:pt x="2680842" y="846341"/>
                  <a:pt x="2680842" y="909097"/>
                </a:cubicBezTo>
                <a:cubicBezTo>
                  <a:pt x="2680842" y="920507"/>
                  <a:pt x="2680408" y="937560"/>
                  <a:pt x="2679540" y="960256"/>
                </a:cubicBezTo>
                <a:cubicBezTo>
                  <a:pt x="2678672" y="982953"/>
                  <a:pt x="2678237" y="1000006"/>
                  <a:pt x="2678237" y="1011416"/>
                </a:cubicBezTo>
                <a:cubicBezTo>
                  <a:pt x="2678237" y="1023074"/>
                  <a:pt x="2680842" y="1028903"/>
                  <a:pt x="2686051" y="1028903"/>
                </a:cubicBezTo>
                <a:cubicBezTo>
                  <a:pt x="2690268" y="1028903"/>
                  <a:pt x="2696594" y="1028655"/>
                  <a:pt x="2705027" y="1028159"/>
                </a:cubicBezTo>
                <a:cubicBezTo>
                  <a:pt x="2713460" y="1027663"/>
                  <a:pt x="2719786" y="1027415"/>
                  <a:pt x="2724002" y="1027415"/>
                </a:cubicBezTo>
                <a:cubicBezTo>
                  <a:pt x="2727971" y="1027415"/>
                  <a:pt x="2733738" y="1027787"/>
                  <a:pt x="2741304" y="1028531"/>
                </a:cubicBezTo>
                <a:cubicBezTo>
                  <a:pt x="2748869" y="1029275"/>
                  <a:pt x="2754512" y="1029647"/>
                  <a:pt x="2758233" y="1029647"/>
                </a:cubicBezTo>
                <a:cubicBezTo>
                  <a:pt x="2763938" y="1029647"/>
                  <a:pt x="2766790" y="1024810"/>
                  <a:pt x="2766790" y="1015137"/>
                </a:cubicBezTo>
                <a:cubicBezTo>
                  <a:pt x="2766790" y="999510"/>
                  <a:pt x="2766418" y="976007"/>
                  <a:pt x="2765675" y="944629"/>
                </a:cubicBezTo>
                <a:cubicBezTo>
                  <a:pt x="2764930" y="913251"/>
                  <a:pt x="2764559" y="889749"/>
                  <a:pt x="2764559" y="874122"/>
                </a:cubicBezTo>
                <a:cubicBezTo>
                  <a:pt x="2764559" y="865936"/>
                  <a:pt x="2764806" y="853286"/>
                  <a:pt x="2765303" y="836171"/>
                </a:cubicBezTo>
                <a:cubicBezTo>
                  <a:pt x="2765799" y="819055"/>
                  <a:pt x="2766046" y="806405"/>
                  <a:pt x="2766046" y="798220"/>
                </a:cubicBezTo>
                <a:cubicBezTo>
                  <a:pt x="2766046" y="755307"/>
                  <a:pt x="2759721" y="723929"/>
                  <a:pt x="2747071" y="704086"/>
                </a:cubicBezTo>
                <a:cubicBezTo>
                  <a:pt x="2729459" y="677297"/>
                  <a:pt x="2697710" y="663902"/>
                  <a:pt x="2651821" y="663902"/>
                </a:cubicBezTo>
                <a:cubicBezTo>
                  <a:pt x="2628008" y="663902"/>
                  <a:pt x="2603948" y="670847"/>
                  <a:pt x="2579639" y="684738"/>
                </a:cubicBezTo>
                <a:cubicBezTo>
                  <a:pt x="2556819" y="697637"/>
                  <a:pt x="2537719" y="714008"/>
                  <a:pt x="2522341" y="733851"/>
                </a:cubicBezTo>
                <a:cubicBezTo>
                  <a:pt x="2506714" y="687219"/>
                  <a:pt x="2470375" y="663902"/>
                  <a:pt x="2413324" y="663902"/>
                </a:cubicBezTo>
                <a:close/>
                <a:moveTo>
                  <a:pt x="9804723" y="661670"/>
                </a:moveTo>
                <a:cubicBezTo>
                  <a:pt x="9766028" y="661670"/>
                  <a:pt x="9734030" y="670971"/>
                  <a:pt x="9708729" y="689575"/>
                </a:cubicBezTo>
                <a:cubicBezTo>
                  <a:pt x="9680700" y="710411"/>
                  <a:pt x="9666685" y="739432"/>
                  <a:pt x="9666685" y="776640"/>
                </a:cubicBezTo>
                <a:cubicBezTo>
                  <a:pt x="9666685" y="805165"/>
                  <a:pt x="9676979" y="828233"/>
                  <a:pt x="9697567" y="845845"/>
                </a:cubicBezTo>
                <a:cubicBezTo>
                  <a:pt x="9702528" y="850061"/>
                  <a:pt x="9721751" y="861347"/>
                  <a:pt x="9755238" y="879703"/>
                </a:cubicBezTo>
                <a:cubicBezTo>
                  <a:pt x="9775826" y="891113"/>
                  <a:pt x="9786120" y="903639"/>
                  <a:pt x="9786120" y="917282"/>
                </a:cubicBezTo>
                <a:cubicBezTo>
                  <a:pt x="9786120" y="946055"/>
                  <a:pt x="9762679" y="960442"/>
                  <a:pt x="9715798" y="960442"/>
                </a:cubicBezTo>
                <a:cubicBezTo>
                  <a:pt x="9716046" y="960442"/>
                  <a:pt x="9712326" y="960070"/>
                  <a:pt x="9704636" y="959326"/>
                </a:cubicBezTo>
                <a:cubicBezTo>
                  <a:pt x="9698683" y="958582"/>
                  <a:pt x="9694094" y="958582"/>
                  <a:pt x="9690870" y="959326"/>
                </a:cubicBezTo>
                <a:cubicBezTo>
                  <a:pt x="9686405" y="960318"/>
                  <a:pt x="9684172" y="962427"/>
                  <a:pt x="9684172" y="965651"/>
                </a:cubicBezTo>
                <a:cubicBezTo>
                  <a:pt x="9684172" y="970860"/>
                  <a:pt x="9684855" y="978922"/>
                  <a:pt x="9686219" y="989836"/>
                </a:cubicBezTo>
                <a:cubicBezTo>
                  <a:pt x="9687583" y="1000750"/>
                  <a:pt x="9688265" y="1008935"/>
                  <a:pt x="9688265" y="1014392"/>
                </a:cubicBezTo>
                <a:cubicBezTo>
                  <a:pt x="9688265" y="1024562"/>
                  <a:pt x="9690374" y="1030639"/>
                  <a:pt x="9694590" y="1032624"/>
                </a:cubicBezTo>
                <a:cubicBezTo>
                  <a:pt x="9696575" y="1033368"/>
                  <a:pt x="9705008" y="1033740"/>
                  <a:pt x="9719891" y="1033740"/>
                </a:cubicBezTo>
                <a:cubicBezTo>
                  <a:pt x="9758339" y="1033740"/>
                  <a:pt x="9790956" y="1023570"/>
                  <a:pt x="9817745" y="1003230"/>
                </a:cubicBezTo>
                <a:cubicBezTo>
                  <a:pt x="9847263" y="980906"/>
                  <a:pt x="9862022" y="951264"/>
                  <a:pt x="9862022" y="914306"/>
                </a:cubicBezTo>
                <a:cubicBezTo>
                  <a:pt x="9862022" y="884044"/>
                  <a:pt x="9851853" y="859239"/>
                  <a:pt x="9831512" y="839891"/>
                </a:cubicBezTo>
                <a:cubicBezTo>
                  <a:pt x="9823575" y="832450"/>
                  <a:pt x="9804723" y="820420"/>
                  <a:pt x="9774957" y="803801"/>
                </a:cubicBezTo>
                <a:cubicBezTo>
                  <a:pt x="9754866" y="792390"/>
                  <a:pt x="9744820" y="781104"/>
                  <a:pt x="9744820" y="769942"/>
                </a:cubicBezTo>
                <a:cubicBezTo>
                  <a:pt x="9744820" y="754315"/>
                  <a:pt x="9754370" y="743897"/>
                  <a:pt x="9773469" y="738688"/>
                </a:cubicBezTo>
                <a:cubicBezTo>
                  <a:pt x="9789593" y="736704"/>
                  <a:pt x="9805592" y="734596"/>
                  <a:pt x="9821466" y="732363"/>
                </a:cubicBezTo>
                <a:cubicBezTo>
                  <a:pt x="9826180" y="731619"/>
                  <a:pt x="9828536" y="729883"/>
                  <a:pt x="9828536" y="727154"/>
                </a:cubicBezTo>
                <a:cubicBezTo>
                  <a:pt x="9828536" y="723681"/>
                  <a:pt x="9826241" y="713512"/>
                  <a:pt x="9821652" y="696644"/>
                </a:cubicBezTo>
                <a:cubicBezTo>
                  <a:pt x="9817064" y="679777"/>
                  <a:pt x="9813963" y="669731"/>
                  <a:pt x="9812350" y="666507"/>
                </a:cubicBezTo>
                <a:cubicBezTo>
                  <a:pt x="9810739" y="663282"/>
                  <a:pt x="9808196" y="661670"/>
                  <a:pt x="9804723" y="661670"/>
                </a:cubicBezTo>
                <a:close/>
                <a:moveTo>
                  <a:pt x="9214173" y="661670"/>
                </a:moveTo>
                <a:cubicBezTo>
                  <a:pt x="9175478" y="661670"/>
                  <a:pt x="9143480" y="670971"/>
                  <a:pt x="9118179" y="689575"/>
                </a:cubicBezTo>
                <a:cubicBezTo>
                  <a:pt x="9090149" y="710411"/>
                  <a:pt x="9076135" y="739432"/>
                  <a:pt x="9076135" y="776640"/>
                </a:cubicBezTo>
                <a:cubicBezTo>
                  <a:pt x="9076135" y="805165"/>
                  <a:pt x="9086428" y="828233"/>
                  <a:pt x="9107017" y="845845"/>
                </a:cubicBezTo>
                <a:cubicBezTo>
                  <a:pt x="9111978" y="850061"/>
                  <a:pt x="9131201" y="861347"/>
                  <a:pt x="9164688" y="879703"/>
                </a:cubicBezTo>
                <a:cubicBezTo>
                  <a:pt x="9185275" y="891113"/>
                  <a:pt x="9195570" y="903639"/>
                  <a:pt x="9195570" y="917282"/>
                </a:cubicBezTo>
                <a:cubicBezTo>
                  <a:pt x="9195570" y="946055"/>
                  <a:pt x="9172129" y="960442"/>
                  <a:pt x="9125248" y="960442"/>
                </a:cubicBezTo>
                <a:cubicBezTo>
                  <a:pt x="9125496" y="960442"/>
                  <a:pt x="9121775" y="960070"/>
                  <a:pt x="9114086" y="959326"/>
                </a:cubicBezTo>
                <a:cubicBezTo>
                  <a:pt x="9108133" y="958582"/>
                  <a:pt x="9103544" y="958582"/>
                  <a:pt x="9100320" y="959326"/>
                </a:cubicBezTo>
                <a:cubicBezTo>
                  <a:pt x="9095855" y="960318"/>
                  <a:pt x="9093622" y="962427"/>
                  <a:pt x="9093622" y="965651"/>
                </a:cubicBezTo>
                <a:cubicBezTo>
                  <a:pt x="9093622" y="970860"/>
                  <a:pt x="9094304" y="978922"/>
                  <a:pt x="9095669" y="989836"/>
                </a:cubicBezTo>
                <a:cubicBezTo>
                  <a:pt x="9097032" y="1000750"/>
                  <a:pt x="9097715" y="1008935"/>
                  <a:pt x="9097715" y="1014392"/>
                </a:cubicBezTo>
                <a:cubicBezTo>
                  <a:pt x="9097715" y="1024562"/>
                  <a:pt x="9099823" y="1030639"/>
                  <a:pt x="9104040" y="1032624"/>
                </a:cubicBezTo>
                <a:cubicBezTo>
                  <a:pt x="9106024" y="1033368"/>
                  <a:pt x="9114458" y="1033740"/>
                  <a:pt x="9129341" y="1033740"/>
                </a:cubicBezTo>
                <a:cubicBezTo>
                  <a:pt x="9167788" y="1033740"/>
                  <a:pt x="9200406" y="1023570"/>
                  <a:pt x="9227195" y="1003230"/>
                </a:cubicBezTo>
                <a:cubicBezTo>
                  <a:pt x="9256713" y="980906"/>
                  <a:pt x="9271472" y="951264"/>
                  <a:pt x="9271472" y="914306"/>
                </a:cubicBezTo>
                <a:cubicBezTo>
                  <a:pt x="9271472" y="884044"/>
                  <a:pt x="9261302" y="859239"/>
                  <a:pt x="9240962" y="839891"/>
                </a:cubicBezTo>
                <a:cubicBezTo>
                  <a:pt x="9233024" y="832450"/>
                  <a:pt x="9214173" y="820420"/>
                  <a:pt x="9184407" y="803801"/>
                </a:cubicBezTo>
                <a:cubicBezTo>
                  <a:pt x="9164316" y="792390"/>
                  <a:pt x="9154270" y="781104"/>
                  <a:pt x="9154270" y="769942"/>
                </a:cubicBezTo>
                <a:cubicBezTo>
                  <a:pt x="9154270" y="754315"/>
                  <a:pt x="9163819" y="743897"/>
                  <a:pt x="9182919" y="738688"/>
                </a:cubicBezTo>
                <a:cubicBezTo>
                  <a:pt x="9199042" y="736704"/>
                  <a:pt x="9215041" y="734596"/>
                  <a:pt x="9230916" y="732363"/>
                </a:cubicBezTo>
                <a:cubicBezTo>
                  <a:pt x="9235629" y="731619"/>
                  <a:pt x="9237986" y="729883"/>
                  <a:pt x="9237986" y="727154"/>
                </a:cubicBezTo>
                <a:cubicBezTo>
                  <a:pt x="9237986" y="723681"/>
                  <a:pt x="9235691" y="713512"/>
                  <a:pt x="9231102" y="696644"/>
                </a:cubicBezTo>
                <a:cubicBezTo>
                  <a:pt x="9226513" y="679777"/>
                  <a:pt x="9223413" y="669731"/>
                  <a:pt x="9221800" y="666507"/>
                </a:cubicBezTo>
                <a:cubicBezTo>
                  <a:pt x="9220188" y="663282"/>
                  <a:pt x="9217645" y="661670"/>
                  <a:pt x="9214173" y="661670"/>
                </a:cubicBezTo>
                <a:close/>
                <a:moveTo>
                  <a:pt x="7368407" y="660181"/>
                </a:moveTo>
                <a:cubicBezTo>
                  <a:pt x="7317061" y="660181"/>
                  <a:pt x="7273901" y="678785"/>
                  <a:pt x="7238926" y="715992"/>
                </a:cubicBezTo>
                <a:cubicBezTo>
                  <a:pt x="7204944" y="752455"/>
                  <a:pt x="7187953" y="796607"/>
                  <a:pt x="7187953" y="848449"/>
                </a:cubicBezTo>
                <a:cubicBezTo>
                  <a:pt x="7187953" y="900291"/>
                  <a:pt x="7204944" y="944443"/>
                  <a:pt x="7238926" y="980906"/>
                </a:cubicBezTo>
                <a:cubicBezTo>
                  <a:pt x="7273653" y="1018609"/>
                  <a:pt x="7316813" y="1037461"/>
                  <a:pt x="7368407" y="1037461"/>
                </a:cubicBezTo>
                <a:cubicBezTo>
                  <a:pt x="7419753" y="1037461"/>
                  <a:pt x="7462789" y="1018485"/>
                  <a:pt x="7497515" y="980534"/>
                </a:cubicBezTo>
                <a:cubicBezTo>
                  <a:pt x="7531498" y="943823"/>
                  <a:pt x="7548489" y="899547"/>
                  <a:pt x="7548489" y="847705"/>
                </a:cubicBezTo>
                <a:cubicBezTo>
                  <a:pt x="7548489" y="796111"/>
                  <a:pt x="7531374" y="752207"/>
                  <a:pt x="7497143" y="715992"/>
                </a:cubicBezTo>
                <a:cubicBezTo>
                  <a:pt x="7462417" y="678785"/>
                  <a:pt x="7419505" y="660181"/>
                  <a:pt x="7368407" y="660181"/>
                </a:cubicBezTo>
                <a:close/>
                <a:moveTo>
                  <a:pt x="6063482" y="660181"/>
                </a:moveTo>
                <a:cubicBezTo>
                  <a:pt x="6012136" y="660181"/>
                  <a:pt x="5968976" y="678785"/>
                  <a:pt x="5934001" y="715992"/>
                </a:cubicBezTo>
                <a:cubicBezTo>
                  <a:pt x="5900019" y="752455"/>
                  <a:pt x="5883028" y="796607"/>
                  <a:pt x="5883028" y="848449"/>
                </a:cubicBezTo>
                <a:cubicBezTo>
                  <a:pt x="5883028" y="900291"/>
                  <a:pt x="5900019" y="944443"/>
                  <a:pt x="5934001" y="980906"/>
                </a:cubicBezTo>
                <a:cubicBezTo>
                  <a:pt x="5968728" y="1018609"/>
                  <a:pt x="6011888" y="1037461"/>
                  <a:pt x="6063482" y="1037461"/>
                </a:cubicBezTo>
                <a:cubicBezTo>
                  <a:pt x="6114828" y="1037461"/>
                  <a:pt x="6157863" y="1018485"/>
                  <a:pt x="6192590" y="980534"/>
                </a:cubicBezTo>
                <a:cubicBezTo>
                  <a:pt x="6226572" y="943823"/>
                  <a:pt x="6243564" y="899547"/>
                  <a:pt x="6243564" y="847705"/>
                </a:cubicBezTo>
                <a:cubicBezTo>
                  <a:pt x="6243564" y="796111"/>
                  <a:pt x="6226449" y="752207"/>
                  <a:pt x="6192218" y="715992"/>
                </a:cubicBezTo>
                <a:cubicBezTo>
                  <a:pt x="6157491" y="678785"/>
                  <a:pt x="6114579" y="660181"/>
                  <a:pt x="6063482" y="660181"/>
                </a:cubicBezTo>
                <a:close/>
                <a:moveTo>
                  <a:pt x="1967733" y="660181"/>
                </a:moveTo>
                <a:cubicBezTo>
                  <a:pt x="1916387" y="660181"/>
                  <a:pt x="1873227" y="678785"/>
                  <a:pt x="1838252" y="715992"/>
                </a:cubicBezTo>
                <a:cubicBezTo>
                  <a:pt x="1804269" y="752455"/>
                  <a:pt x="1787278" y="796607"/>
                  <a:pt x="1787278" y="848449"/>
                </a:cubicBezTo>
                <a:cubicBezTo>
                  <a:pt x="1787278" y="900291"/>
                  <a:pt x="1804269" y="944443"/>
                  <a:pt x="1838252" y="980906"/>
                </a:cubicBezTo>
                <a:cubicBezTo>
                  <a:pt x="1872979" y="1018609"/>
                  <a:pt x="1916139" y="1037461"/>
                  <a:pt x="1967733" y="1037461"/>
                </a:cubicBezTo>
                <a:cubicBezTo>
                  <a:pt x="2019079" y="1037461"/>
                  <a:pt x="2062114" y="1018485"/>
                  <a:pt x="2096841" y="980534"/>
                </a:cubicBezTo>
                <a:cubicBezTo>
                  <a:pt x="2130824" y="943823"/>
                  <a:pt x="2147815" y="899547"/>
                  <a:pt x="2147815" y="847705"/>
                </a:cubicBezTo>
                <a:cubicBezTo>
                  <a:pt x="2147815" y="796111"/>
                  <a:pt x="2130699" y="752207"/>
                  <a:pt x="2096469" y="715992"/>
                </a:cubicBezTo>
                <a:cubicBezTo>
                  <a:pt x="2061743" y="678785"/>
                  <a:pt x="2018830" y="660181"/>
                  <a:pt x="1967733" y="660181"/>
                </a:cubicBezTo>
                <a:close/>
                <a:moveTo>
                  <a:pt x="4757069" y="659437"/>
                </a:moveTo>
                <a:cubicBezTo>
                  <a:pt x="4703243" y="659437"/>
                  <a:pt x="4659835" y="678165"/>
                  <a:pt x="4626845" y="715620"/>
                </a:cubicBezTo>
                <a:cubicBezTo>
                  <a:pt x="4595342" y="751587"/>
                  <a:pt x="4579592" y="797103"/>
                  <a:pt x="4579592" y="852170"/>
                </a:cubicBezTo>
                <a:cubicBezTo>
                  <a:pt x="4579592" y="901035"/>
                  <a:pt x="4595218" y="943823"/>
                  <a:pt x="4626472" y="980534"/>
                </a:cubicBezTo>
                <a:cubicBezTo>
                  <a:pt x="4659462" y="1018981"/>
                  <a:pt x="4700018" y="1038205"/>
                  <a:pt x="4748139" y="1038205"/>
                </a:cubicBezTo>
                <a:cubicBezTo>
                  <a:pt x="4767735" y="1038205"/>
                  <a:pt x="4787331" y="1033244"/>
                  <a:pt x="4806927" y="1023322"/>
                </a:cubicBezTo>
                <a:cubicBezTo>
                  <a:pt x="4819577" y="1017121"/>
                  <a:pt x="4833219" y="1008067"/>
                  <a:pt x="4847854" y="996161"/>
                </a:cubicBezTo>
                <a:cubicBezTo>
                  <a:pt x="4859761" y="986487"/>
                  <a:pt x="4866458" y="981650"/>
                  <a:pt x="4867946" y="981650"/>
                </a:cubicBezTo>
                <a:cubicBezTo>
                  <a:pt x="4870179" y="981650"/>
                  <a:pt x="4872535" y="990332"/>
                  <a:pt x="4875015" y="1007695"/>
                </a:cubicBezTo>
                <a:cubicBezTo>
                  <a:pt x="4877496" y="1025058"/>
                  <a:pt x="4881092" y="1033740"/>
                  <a:pt x="4885805" y="1033740"/>
                </a:cubicBezTo>
                <a:cubicBezTo>
                  <a:pt x="4892502" y="1033740"/>
                  <a:pt x="4902734" y="1032934"/>
                  <a:pt x="4916501" y="1031322"/>
                </a:cubicBezTo>
                <a:cubicBezTo>
                  <a:pt x="4930268" y="1029709"/>
                  <a:pt x="4940561" y="1028903"/>
                  <a:pt x="4947383" y="1028903"/>
                </a:cubicBezTo>
                <a:cubicBezTo>
                  <a:pt x="4954204" y="1028903"/>
                  <a:pt x="4957491" y="1025306"/>
                  <a:pt x="4957242" y="1018113"/>
                </a:cubicBezTo>
                <a:lnTo>
                  <a:pt x="4956871" y="1012904"/>
                </a:lnTo>
                <a:cubicBezTo>
                  <a:pt x="4950670" y="904012"/>
                  <a:pt x="4947569" y="848325"/>
                  <a:pt x="4947569" y="845845"/>
                </a:cubicBezTo>
                <a:cubicBezTo>
                  <a:pt x="4947569" y="804669"/>
                  <a:pt x="4952406" y="755680"/>
                  <a:pt x="4962079" y="698877"/>
                </a:cubicBezTo>
                <a:cubicBezTo>
                  <a:pt x="4962823" y="695404"/>
                  <a:pt x="4963196" y="693172"/>
                  <a:pt x="4963196" y="692180"/>
                </a:cubicBezTo>
                <a:cubicBezTo>
                  <a:pt x="4963196" y="688707"/>
                  <a:pt x="4953026" y="684738"/>
                  <a:pt x="4932686" y="680273"/>
                </a:cubicBezTo>
                <a:cubicBezTo>
                  <a:pt x="4914330" y="676553"/>
                  <a:pt x="4901804" y="674692"/>
                  <a:pt x="4895108" y="674692"/>
                </a:cubicBezTo>
                <a:cubicBezTo>
                  <a:pt x="4890891" y="674692"/>
                  <a:pt x="4887418" y="682506"/>
                  <a:pt x="4884689" y="698133"/>
                </a:cubicBezTo>
                <a:cubicBezTo>
                  <a:pt x="4881961" y="713760"/>
                  <a:pt x="4879852" y="721573"/>
                  <a:pt x="4878364" y="721573"/>
                </a:cubicBezTo>
                <a:cubicBezTo>
                  <a:pt x="4877620" y="721573"/>
                  <a:pt x="4876876" y="721201"/>
                  <a:pt x="4876132" y="720457"/>
                </a:cubicBezTo>
                <a:cubicBezTo>
                  <a:pt x="4867202" y="711031"/>
                  <a:pt x="4860629" y="703838"/>
                  <a:pt x="4856412" y="698877"/>
                </a:cubicBezTo>
                <a:cubicBezTo>
                  <a:pt x="4828135" y="672584"/>
                  <a:pt x="4795020" y="659437"/>
                  <a:pt x="4757069" y="659437"/>
                </a:cubicBezTo>
                <a:close/>
                <a:moveTo>
                  <a:pt x="2994944" y="659437"/>
                </a:moveTo>
                <a:cubicBezTo>
                  <a:pt x="2941118" y="659437"/>
                  <a:pt x="2897710" y="678165"/>
                  <a:pt x="2864720" y="715620"/>
                </a:cubicBezTo>
                <a:cubicBezTo>
                  <a:pt x="2833218" y="751587"/>
                  <a:pt x="2817467" y="797103"/>
                  <a:pt x="2817467" y="852170"/>
                </a:cubicBezTo>
                <a:cubicBezTo>
                  <a:pt x="2817467" y="901035"/>
                  <a:pt x="2833094" y="943823"/>
                  <a:pt x="2864348" y="980534"/>
                </a:cubicBezTo>
                <a:cubicBezTo>
                  <a:pt x="2897338" y="1018981"/>
                  <a:pt x="2937893" y="1038205"/>
                  <a:pt x="2986014" y="1038205"/>
                </a:cubicBezTo>
                <a:cubicBezTo>
                  <a:pt x="3005610" y="1038205"/>
                  <a:pt x="3025206" y="1033244"/>
                  <a:pt x="3044801" y="1023322"/>
                </a:cubicBezTo>
                <a:cubicBezTo>
                  <a:pt x="3057452" y="1017121"/>
                  <a:pt x="3071094" y="1008067"/>
                  <a:pt x="3085729" y="996161"/>
                </a:cubicBezTo>
                <a:cubicBezTo>
                  <a:pt x="3097635" y="986487"/>
                  <a:pt x="3104333" y="981650"/>
                  <a:pt x="3105821" y="981650"/>
                </a:cubicBezTo>
                <a:cubicBezTo>
                  <a:pt x="3108054" y="981650"/>
                  <a:pt x="3110410" y="990332"/>
                  <a:pt x="3112891" y="1007695"/>
                </a:cubicBezTo>
                <a:cubicBezTo>
                  <a:pt x="3115371" y="1025058"/>
                  <a:pt x="3118968" y="1033740"/>
                  <a:pt x="3123681" y="1033740"/>
                </a:cubicBezTo>
                <a:cubicBezTo>
                  <a:pt x="3130378" y="1033740"/>
                  <a:pt x="3140610" y="1032934"/>
                  <a:pt x="3154377" y="1031322"/>
                </a:cubicBezTo>
                <a:cubicBezTo>
                  <a:pt x="3168143" y="1029709"/>
                  <a:pt x="3178437" y="1028903"/>
                  <a:pt x="3185258" y="1028903"/>
                </a:cubicBezTo>
                <a:cubicBezTo>
                  <a:pt x="3192079" y="1028903"/>
                  <a:pt x="3195366" y="1025306"/>
                  <a:pt x="3195118" y="1018113"/>
                </a:cubicBezTo>
                <a:lnTo>
                  <a:pt x="3194746" y="1012904"/>
                </a:lnTo>
                <a:cubicBezTo>
                  <a:pt x="3188545" y="904012"/>
                  <a:pt x="3185444" y="848325"/>
                  <a:pt x="3185444" y="845845"/>
                </a:cubicBezTo>
                <a:cubicBezTo>
                  <a:pt x="3185444" y="804669"/>
                  <a:pt x="3190281" y="755680"/>
                  <a:pt x="3199955" y="698877"/>
                </a:cubicBezTo>
                <a:cubicBezTo>
                  <a:pt x="3200699" y="695404"/>
                  <a:pt x="3201071" y="693172"/>
                  <a:pt x="3201071" y="692180"/>
                </a:cubicBezTo>
                <a:cubicBezTo>
                  <a:pt x="3201071" y="688707"/>
                  <a:pt x="3190901" y="684738"/>
                  <a:pt x="3170561" y="680273"/>
                </a:cubicBezTo>
                <a:cubicBezTo>
                  <a:pt x="3152206" y="676553"/>
                  <a:pt x="3139680" y="674692"/>
                  <a:pt x="3132982" y="674692"/>
                </a:cubicBezTo>
                <a:cubicBezTo>
                  <a:pt x="3128765" y="674692"/>
                  <a:pt x="3125293" y="682506"/>
                  <a:pt x="3122564" y="698133"/>
                </a:cubicBezTo>
                <a:cubicBezTo>
                  <a:pt x="3119836" y="713760"/>
                  <a:pt x="3117727" y="721573"/>
                  <a:pt x="3116239" y="721573"/>
                </a:cubicBezTo>
                <a:cubicBezTo>
                  <a:pt x="3115495" y="721573"/>
                  <a:pt x="3114751" y="721201"/>
                  <a:pt x="3114006" y="720457"/>
                </a:cubicBezTo>
                <a:cubicBezTo>
                  <a:pt x="3105077" y="711031"/>
                  <a:pt x="3098504" y="703838"/>
                  <a:pt x="3094287" y="698877"/>
                </a:cubicBezTo>
                <a:cubicBezTo>
                  <a:pt x="3066009" y="672584"/>
                  <a:pt x="3032896" y="659437"/>
                  <a:pt x="2994944" y="659437"/>
                </a:cubicBezTo>
                <a:close/>
                <a:moveTo>
                  <a:pt x="8730333" y="657205"/>
                </a:moveTo>
                <a:cubicBezTo>
                  <a:pt x="8727356" y="657205"/>
                  <a:pt x="8725868" y="664646"/>
                  <a:pt x="8725868" y="679529"/>
                </a:cubicBezTo>
                <a:cubicBezTo>
                  <a:pt x="8725868" y="683002"/>
                  <a:pt x="8726116" y="688273"/>
                  <a:pt x="8726612" y="695342"/>
                </a:cubicBezTo>
                <a:cubicBezTo>
                  <a:pt x="8727109" y="702411"/>
                  <a:pt x="8727356" y="707558"/>
                  <a:pt x="8727356" y="710783"/>
                </a:cubicBezTo>
                <a:cubicBezTo>
                  <a:pt x="8727356" y="715248"/>
                  <a:pt x="8726364" y="717480"/>
                  <a:pt x="8724380" y="717480"/>
                </a:cubicBezTo>
                <a:cubicBezTo>
                  <a:pt x="8722644" y="717480"/>
                  <a:pt x="8719790" y="714876"/>
                  <a:pt x="8715822" y="709667"/>
                </a:cubicBezTo>
                <a:cubicBezTo>
                  <a:pt x="8691762" y="678165"/>
                  <a:pt x="8659267" y="662414"/>
                  <a:pt x="8618340" y="662414"/>
                </a:cubicBezTo>
                <a:cubicBezTo>
                  <a:pt x="8571955" y="662414"/>
                  <a:pt x="8534252" y="680025"/>
                  <a:pt x="8505230" y="715248"/>
                </a:cubicBezTo>
                <a:cubicBezTo>
                  <a:pt x="8477945" y="748238"/>
                  <a:pt x="8464303" y="788298"/>
                  <a:pt x="8464303" y="835427"/>
                </a:cubicBezTo>
                <a:cubicBezTo>
                  <a:pt x="8464303" y="881811"/>
                  <a:pt x="8478441" y="920879"/>
                  <a:pt x="8506719" y="952629"/>
                </a:cubicBezTo>
                <a:cubicBezTo>
                  <a:pt x="8536236" y="985619"/>
                  <a:pt x="8573939" y="1002114"/>
                  <a:pt x="8619828" y="1002114"/>
                </a:cubicBezTo>
                <a:cubicBezTo>
                  <a:pt x="8662244" y="1002114"/>
                  <a:pt x="8697219" y="985371"/>
                  <a:pt x="8724752" y="951885"/>
                </a:cubicBezTo>
                <a:cubicBezTo>
                  <a:pt x="8725744" y="969992"/>
                  <a:pt x="8726240" y="981650"/>
                  <a:pt x="8726240" y="986859"/>
                </a:cubicBezTo>
                <a:cubicBezTo>
                  <a:pt x="8726240" y="1010424"/>
                  <a:pt x="8716938" y="1028407"/>
                  <a:pt x="8698335" y="1040809"/>
                </a:cubicBezTo>
                <a:cubicBezTo>
                  <a:pt x="8682211" y="1051723"/>
                  <a:pt x="8661872" y="1057181"/>
                  <a:pt x="8637315" y="1057181"/>
                </a:cubicBezTo>
                <a:cubicBezTo>
                  <a:pt x="8599861" y="1057181"/>
                  <a:pt x="8562529" y="1046514"/>
                  <a:pt x="8525322" y="1025182"/>
                </a:cubicBezTo>
                <a:cubicBezTo>
                  <a:pt x="8523337" y="1023942"/>
                  <a:pt x="8521726" y="1023322"/>
                  <a:pt x="8520485" y="1023322"/>
                </a:cubicBezTo>
                <a:cubicBezTo>
                  <a:pt x="8517756" y="1023322"/>
                  <a:pt x="8516020" y="1025431"/>
                  <a:pt x="8515276" y="1029647"/>
                </a:cubicBezTo>
                <a:cubicBezTo>
                  <a:pt x="8507835" y="1069087"/>
                  <a:pt x="8504114" y="1087442"/>
                  <a:pt x="8504114" y="1084714"/>
                </a:cubicBezTo>
                <a:cubicBezTo>
                  <a:pt x="8504114" y="1087194"/>
                  <a:pt x="8506843" y="1090171"/>
                  <a:pt x="8512300" y="1093643"/>
                </a:cubicBezTo>
                <a:cubicBezTo>
                  <a:pt x="8547027" y="1114975"/>
                  <a:pt x="8592542" y="1125641"/>
                  <a:pt x="8648849" y="1125641"/>
                </a:cubicBezTo>
                <a:cubicBezTo>
                  <a:pt x="8707140" y="1125641"/>
                  <a:pt x="8749556" y="1110759"/>
                  <a:pt x="8776097" y="1080993"/>
                </a:cubicBezTo>
                <a:cubicBezTo>
                  <a:pt x="8801398" y="1052964"/>
                  <a:pt x="8814049" y="1009431"/>
                  <a:pt x="8814049" y="950396"/>
                </a:cubicBezTo>
                <a:cubicBezTo>
                  <a:pt x="8814049" y="920631"/>
                  <a:pt x="8814296" y="875920"/>
                  <a:pt x="8814793" y="816265"/>
                </a:cubicBezTo>
                <a:cubicBezTo>
                  <a:pt x="8815289" y="756610"/>
                  <a:pt x="8815537" y="711899"/>
                  <a:pt x="8815537" y="682134"/>
                </a:cubicBezTo>
                <a:cubicBezTo>
                  <a:pt x="8815537" y="676925"/>
                  <a:pt x="8813801" y="673700"/>
                  <a:pt x="8810328" y="672460"/>
                </a:cubicBezTo>
                <a:cubicBezTo>
                  <a:pt x="8808095" y="671468"/>
                  <a:pt x="8794825" y="668677"/>
                  <a:pt x="8770516" y="664088"/>
                </a:cubicBezTo>
                <a:cubicBezTo>
                  <a:pt x="8746207" y="659499"/>
                  <a:pt x="8732813" y="657205"/>
                  <a:pt x="8730333" y="657205"/>
                </a:cubicBezTo>
                <a:close/>
                <a:moveTo>
                  <a:pt x="5758682" y="657205"/>
                </a:moveTo>
                <a:cubicBezTo>
                  <a:pt x="5706840" y="657205"/>
                  <a:pt x="5663556" y="676056"/>
                  <a:pt x="5628829" y="713760"/>
                </a:cubicBezTo>
                <a:cubicBezTo>
                  <a:pt x="5595095" y="750471"/>
                  <a:pt x="5578228" y="795119"/>
                  <a:pt x="5578228" y="847705"/>
                </a:cubicBezTo>
                <a:cubicBezTo>
                  <a:pt x="5578228" y="899299"/>
                  <a:pt x="5595467" y="943699"/>
                  <a:pt x="5629946" y="980906"/>
                </a:cubicBezTo>
                <a:cubicBezTo>
                  <a:pt x="5665168" y="1019105"/>
                  <a:pt x="5708328" y="1038205"/>
                  <a:pt x="5759426" y="1038205"/>
                </a:cubicBezTo>
                <a:cubicBezTo>
                  <a:pt x="5771085" y="1038205"/>
                  <a:pt x="5789067" y="1035104"/>
                  <a:pt x="5813376" y="1028903"/>
                </a:cubicBezTo>
                <a:cubicBezTo>
                  <a:pt x="5842398" y="1021462"/>
                  <a:pt x="5856908" y="1013896"/>
                  <a:pt x="5856908" y="1006207"/>
                </a:cubicBezTo>
                <a:cubicBezTo>
                  <a:pt x="5856908" y="999014"/>
                  <a:pt x="5855048" y="985991"/>
                  <a:pt x="5851327" y="967140"/>
                </a:cubicBezTo>
                <a:cubicBezTo>
                  <a:pt x="5847358" y="946304"/>
                  <a:pt x="5843762" y="935886"/>
                  <a:pt x="5840537" y="935886"/>
                </a:cubicBezTo>
                <a:cubicBezTo>
                  <a:pt x="5842522" y="935886"/>
                  <a:pt x="5835452" y="939978"/>
                  <a:pt x="5819329" y="948164"/>
                </a:cubicBezTo>
                <a:cubicBezTo>
                  <a:pt x="5803206" y="956349"/>
                  <a:pt x="5786835" y="960442"/>
                  <a:pt x="5770216" y="960442"/>
                </a:cubicBezTo>
                <a:cubicBezTo>
                  <a:pt x="5740203" y="960442"/>
                  <a:pt x="5714778" y="949032"/>
                  <a:pt x="5693942" y="926212"/>
                </a:cubicBezTo>
                <a:cubicBezTo>
                  <a:pt x="5673602" y="904136"/>
                  <a:pt x="5663432" y="877967"/>
                  <a:pt x="5663432" y="847705"/>
                </a:cubicBezTo>
                <a:cubicBezTo>
                  <a:pt x="5663432" y="816947"/>
                  <a:pt x="5673602" y="790282"/>
                  <a:pt x="5693942" y="767710"/>
                </a:cubicBezTo>
                <a:cubicBezTo>
                  <a:pt x="5714281" y="745138"/>
                  <a:pt x="5739706" y="733851"/>
                  <a:pt x="5770216" y="733851"/>
                </a:cubicBezTo>
                <a:cubicBezTo>
                  <a:pt x="5783611" y="733851"/>
                  <a:pt x="5795951" y="736332"/>
                  <a:pt x="5807237" y="741293"/>
                </a:cubicBezTo>
                <a:cubicBezTo>
                  <a:pt x="5818523" y="746254"/>
                  <a:pt x="5829747" y="751215"/>
                  <a:pt x="5840909" y="756176"/>
                </a:cubicBezTo>
                <a:cubicBezTo>
                  <a:pt x="5843142" y="756176"/>
                  <a:pt x="5847110" y="746750"/>
                  <a:pt x="5852816" y="727898"/>
                </a:cubicBezTo>
                <a:cubicBezTo>
                  <a:pt x="5858521" y="709047"/>
                  <a:pt x="5861373" y="696892"/>
                  <a:pt x="5861373" y="691435"/>
                </a:cubicBezTo>
                <a:cubicBezTo>
                  <a:pt x="5861373" y="689203"/>
                  <a:pt x="5858893" y="686598"/>
                  <a:pt x="5853932" y="683622"/>
                </a:cubicBezTo>
                <a:cubicBezTo>
                  <a:pt x="5825158" y="666011"/>
                  <a:pt x="5793409" y="657205"/>
                  <a:pt x="5758682" y="657205"/>
                </a:cubicBezTo>
                <a:close/>
                <a:moveTo>
                  <a:pt x="3834633" y="657205"/>
                </a:moveTo>
                <a:cubicBezTo>
                  <a:pt x="3782791" y="657205"/>
                  <a:pt x="3739507" y="676056"/>
                  <a:pt x="3704780" y="713760"/>
                </a:cubicBezTo>
                <a:cubicBezTo>
                  <a:pt x="3671045" y="750471"/>
                  <a:pt x="3654178" y="795119"/>
                  <a:pt x="3654178" y="847705"/>
                </a:cubicBezTo>
                <a:cubicBezTo>
                  <a:pt x="3654178" y="899299"/>
                  <a:pt x="3671418" y="943699"/>
                  <a:pt x="3705896" y="980906"/>
                </a:cubicBezTo>
                <a:cubicBezTo>
                  <a:pt x="3741119" y="1019105"/>
                  <a:pt x="3784279" y="1038205"/>
                  <a:pt x="3835377" y="1038205"/>
                </a:cubicBezTo>
                <a:cubicBezTo>
                  <a:pt x="3847034" y="1038205"/>
                  <a:pt x="3865018" y="1035104"/>
                  <a:pt x="3889327" y="1028903"/>
                </a:cubicBezTo>
                <a:cubicBezTo>
                  <a:pt x="3918348" y="1021462"/>
                  <a:pt x="3932859" y="1013896"/>
                  <a:pt x="3932859" y="1006207"/>
                </a:cubicBezTo>
                <a:cubicBezTo>
                  <a:pt x="3932859" y="999014"/>
                  <a:pt x="3930999" y="985991"/>
                  <a:pt x="3927278" y="967140"/>
                </a:cubicBezTo>
                <a:cubicBezTo>
                  <a:pt x="3923309" y="946304"/>
                  <a:pt x="3919713" y="935886"/>
                  <a:pt x="3916488" y="935886"/>
                </a:cubicBezTo>
                <a:cubicBezTo>
                  <a:pt x="3918472" y="935886"/>
                  <a:pt x="3911403" y="939978"/>
                  <a:pt x="3895280" y="948164"/>
                </a:cubicBezTo>
                <a:cubicBezTo>
                  <a:pt x="3879157" y="956349"/>
                  <a:pt x="3862786" y="960442"/>
                  <a:pt x="3846166" y="960442"/>
                </a:cubicBezTo>
                <a:cubicBezTo>
                  <a:pt x="3816153" y="960442"/>
                  <a:pt x="3790728" y="949032"/>
                  <a:pt x="3769893" y="926212"/>
                </a:cubicBezTo>
                <a:cubicBezTo>
                  <a:pt x="3749552" y="904136"/>
                  <a:pt x="3739383" y="877967"/>
                  <a:pt x="3739383" y="847705"/>
                </a:cubicBezTo>
                <a:cubicBezTo>
                  <a:pt x="3739383" y="816947"/>
                  <a:pt x="3749552" y="790282"/>
                  <a:pt x="3769893" y="767710"/>
                </a:cubicBezTo>
                <a:cubicBezTo>
                  <a:pt x="3790232" y="745138"/>
                  <a:pt x="3815657" y="733851"/>
                  <a:pt x="3846166" y="733851"/>
                </a:cubicBezTo>
                <a:cubicBezTo>
                  <a:pt x="3859561" y="733851"/>
                  <a:pt x="3871902" y="736332"/>
                  <a:pt x="3883188" y="741293"/>
                </a:cubicBezTo>
                <a:cubicBezTo>
                  <a:pt x="3894474" y="746254"/>
                  <a:pt x="3905698" y="751215"/>
                  <a:pt x="3916860" y="756176"/>
                </a:cubicBezTo>
                <a:cubicBezTo>
                  <a:pt x="3919092" y="756176"/>
                  <a:pt x="3923061" y="746750"/>
                  <a:pt x="3928767" y="727898"/>
                </a:cubicBezTo>
                <a:cubicBezTo>
                  <a:pt x="3934471" y="709047"/>
                  <a:pt x="3937324" y="696892"/>
                  <a:pt x="3937324" y="691435"/>
                </a:cubicBezTo>
                <a:cubicBezTo>
                  <a:pt x="3937324" y="689203"/>
                  <a:pt x="3934844" y="686598"/>
                  <a:pt x="3929882" y="683622"/>
                </a:cubicBezTo>
                <a:cubicBezTo>
                  <a:pt x="3901109" y="666011"/>
                  <a:pt x="3869359" y="657205"/>
                  <a:pt x="3834633" y="657205"/>
                </a:cubicBezTo>
                <a:close/>
                <a:moveTo>
                  <a:pt x="10326217" y="656461"/>
                </a:moveTo>
                <a:cubicBezTo>
                  <a:pt x="10276112" y="656461"/>
                  <a:pt x="10233820" y="676180"/>
                  <a:pt x="10199341" y="715620"/>
                </a:cubicBezTo>
                <a:cubicBezTo>
                  <a:pt x="10166599" y="753571"/>
                  <a:pt x="10150228" y="798096"/>
                  <a:pt x="10150228" y="849193"/>
                </a:cubicBezTo>
                <a:cubicBezTo>
                  <a:pt x="10150228" y="906492"/>
                  <a:pt x="10167343" y="952319"/>
                  <a:pt x="10201573" y="986673"/>
                </a:cubicBezTo>
                <a:cubicBezTo>
                  <a:pt x="10235804" y="1021028"/>
                  <a:pt x="10281693" y="1038205"/>
                  <a:pt x="10339239" y="1038205"/>
                </a:cubicBezTo>
                <a:cubicBezTo>
                  <a:pt x="10396290" y="1038205"/>
                  <a:pt x="10443047" y="1018857"/>
                  <a:pt x="10479510" y="980162"/>
                </a:cubicBezTo>
                <a:cubicBezTo>
                  <a:pt x="10483479" y="975945"/>
                  <a:pt x="10485463" y="973093"/>
                  <a:pt x="10485463" y="971604"/>
                </a:cubicBezTo>
                <a:cubicBezTo>
                  <a:pt x="10485463" y="970364"/>
                  <a:pt x="10481122" y="961372"/>
                  <a:pt x="10472440" y="944629"/>
                </a:cubicBezTo>
                <a:cubicBezTo>
                  <a:pt x="10463760" y="927886"/>
                  <a:pt x="10459109" y="919266"/>
                  <a:pt x="10458488" y="918770"/>
                </a:cubicBezTo>
                <a:cubicBezTo>
                  <a:pt x="10457868" y="918274"/>
                  <a:pt x="10456566" y="918026"/>
                  <a:pt x="10454581" y="918026"/>
                </a:cubicBezTo>
                <a:cubicBezTo>
                  <a:pt x="10450613" y="921251"/>
                  <a:pt x="10446644" y="924475"/>
                  <a:pt x="10442675" y="927700"/>
                </a:cubicBezTo>
                <a:cubicBezTo>
                  <a:pt x="10409933" y="953001"/>
                  <a:pt x="10373966" y="965651"/>
                  <a:pt x="10334774" y="965651"/>
                </a:cubicBezTo>
                <a:cubicBezTo>
                  <a:pt x="10311955" y="965651"/>
                  <a:pt x="10290622" y="958334"/>
                  <a:pt x="10270778" y="943699"/>
                </a:cubicBezTo>
                <a:cubicBezTo>
                  <a:pt x="10249942" y="928320"/>
                  <a:pt x="10237913" y="909717"/>
                  <a:pt x="10234687" y="887889"/>
                </a:cubicBezTo>
                <a:cubicBezTo>
                  <a:pt x="10377562" y="877222"/>
                  <a:pt x="10454333" y="869905"/>
                  <a:pt x="10464999" y="865936"/>
                </a:cubicBezTo>
                <a:cubicBezTo>
                  <a:pt x="10480875" y="859735"/>
                  <a:pt x="10488811" y="847457"/>
                  <a:pt x="10488811" y="829101"/>
                </a:cubicBezTo>
                <a:cubicBezTo>
                  <a:pt x="10488811" y="781476"/>
                  <a:pt x="10473557" y="741045"/>
                  <a:pt x="10443047" y="707806"/>
                </a:cubicBezTo>
                <a:cubicBezTo>
                  <a:pt x="10411793" y="673576"/>
                  <a:pt x="10372850" y="656461"/>
                  <a:pt x="10326217" y="656461"/>
                </a:cubicBezTo>
                <a:close/>
                <a:moveTo>
                  <a:pt x="837978" y="612929"/>
                </a:moveTo>
                <a:cubicBezTo>
                  <a:pt x="846908" y="630292"/>
                  <a:pt x="862163" y="666755"/>
                  <a:pt x="883743" y="722317"/>
                </a:cubicBezTo>
                <a:cubicBezTo>
                  <a:pt x="906067" y="779616"/>
                  <a:pt x="917229" y="811862"/>
                  <a:pt x="917229" y="819055"/>
                </a:cubicBezTo>
                <a:cubicBezTo>
                  <a:pt x="917229" y="828977"/>
                  <a:pt x="899494" y="833938"/>
                  <a:pt x="864023" y="833938"/>
                </a:cubicBezTo>
                <a:lnTo>
                  <a:pt x="825700" y="833938"/>
                </a:lnTo>
                <a:cubicBezTo>
                  <a:pt x="802383" y="833938"/>
                  <a:pt x="790229" y="833814"/>
                  <a:pt x="789237" y="833566"/>
                </a:cubicBezTo>
                <a:cubicBezTo>
                  <a:pt x="770385" y="832078"/>
                  <a:pt x="760960" y="827117"/>
                  <a:pt x="760960" y="818683"/>
                </a:cubicBezTo>
                <a:cubicBezTo>
                  <a:pt x="760960" y="812482"/>
                  <a:pt x="786632" y="743897"/>
                  <a:pt x="837978" y="612929"/>
                </a:cubicBezTo>
                <a:close/>
                <a:moveTo>
                  <a:pt x="9938817" y="549677"/>
                </a:moveTo>
                <a:cubicBezTo>
                  <a:pt x="9931872" y="549677"/>
                  <a:pt x="9928399" y="558730"/>
                  <a:pt x="9928399" y="576838"/>
                </a:cubicBezTo>
                <a:cubicBezTo>
                  <a:pt x="9928399" y="587008"/>
                  <a:pt x="9928710" y="602263"/>
                  <a:pt x="9929329" y="622602"/>
                </a:cubicBezTo>
                <a:cubicBezTo>
                  <a:pt x="9929949" y="642942"/>
                  <a:pt x="9930260" y="658073"/>
                  <a:pt x="9930260" y="667995"/>
                </a:cubicBezTo>
                <a:cubicBezTo>
                  <a:pt x="9930260" y="677669"/>
                  <a:pt x="9924554" y="682754"/>
                  <a:pt x="9913144" y="683250"/>
                </a:cubicBezTo>
                <a:cubicBezTo>
                  <a:pt x="9907191" y="683498"/>
                  <a:pt x="9901114" y="683622"/>
                  <a:pt x="9894913" y="683622"/>
                </a:cubicBezTo>
                <a:cubicBezTo>
                  <a:pt x="9887719" y="684862"/>
                  <a:pt x="9883751" y="688459"/>
                  <a:pt x="9883007" y="694412"/>
                </a:cubicBezTo>
                <a:cubicBezTo>
                  <a:pt x="9882015" y="702349"/>
                  <a:pt x="9881518" y="709915"/>
                  <a:pt x="9881518" y="717108"/>
                </a:cubicBezTo>
                <a:cubicBezTo>
                  <a:pt x="9881518" y="736208"/>
                  <a:pt x="9884123" y="746378"/>
                  <a:pt x="9889332" y="747618"/>
                </a:cubicBezTo>
                <a:cubicBezTo>
                  <a:pt x="9898261" y="747866"/>
                  <a:pt x="9907316" y="747990"/>
                  <a:pt x="9916493" y="747990"/>
                </a:cubicBezTo>
                <a:cubicBezTo>
                  <a:pt x="9926663" y="748734"/>
                  <a:pt x="9931748" y="754191"/>
                  <a:pt x="9931748" y="764361"/>
                </a:cubicBezTo>
                <a:cubicBezTo>
                  <a:pt x="9931748" y="785445"/>
                  <a:pt x="9931251" y="817133"/>
                  <a:pt x="9930260" y="859425"/>
                </a:cubicBezTo>
                <a:cubicBezTo>
                  <a:pt x="9929268" y="901717"/>
                  <a:pt x="9928771" y="933405"/>
                  <a:pt x="9928771" y="954489"/>
                </a:cubicBezTo>
                <a:cubicBezTo>
                  <a:pt x="9928771" y="1007075"/>
                  <a:pt x="9957793" y="1033368"/>
                  <a:pt x="10015836" y="1033368"/>
                </a:cubicBezTo>
                <a:cubicBezTo>
                  <a:pt x="10059492" y="1033368"/>
                  <a:pt x="10091490" y="1028531"/>
                  <a:pt x="10111830" y="1018857"/>
                </a:cubicBezTo>
                <a:cubicBezTo>
                  <a:pt x="10115551" y="1017121"/>
                  <a:pt x="10117907" y="1015385"/>
                  <a:pt x="10118899" y="1013648"/>
                </a:cubicBezTo>
                <a:cubicBezTo>
                  <a:pt x="10119396" y="1012656"/>
                  <a:pt x="10119768" y="1009928"/>
                  <a:pt x="10120015" y="1005463"/>
                </a:cubicBezTo>
                <a:cubicBezTo>
                  <a:pt x="10120263" y="1001990"/>
                  <a:pt x="10121007" y="994425"/>
                  <a:pt x="10122248" y="982766"/>
                </a:cubicBezTo>
                <a:cubicBezTo>
                  <a:pt x="10123240" y="973341"/>
                  <a:pt x="10123736" y="965899"/>
                  <a:pt x="10123736" y="960442"/>
                </a:cubicBezTo>
                <a:cubicBezTo>
                  <a:pt x="10123736" y="955977"/>
                  <a:pt x="10122248" y="953745"/>
                  <a:pt x="10119271" y="953745"/>
                </a:cubicBezTo>
                <a:cubicBezTo>
                  <a:pt x="10112078" y="953745"/>
                  <a:pt x="10101040" y="955419"/>
                  <a:pt x="10086157" y="958768"/>
                </a:cubicBezTo>
                <a:cubicBezTo>
                  <a:pt x="10071274" y="962117"/>
                  <a:pt x="10059988" y="963791"/>
                  <a:pt x="10052299" y="963791"/>
                </a:cubicBezTo>
                <a:cubicBezTo>
                  <a:pt x="10033695" y="963791"/>
                  <a:pt x="10021417" y="957342"/>
                  <a:pt x="10015464" y="944443"/>
                </a:cubicBezTo>
                <a:cubicBezTo>
                  <a:pt x="10011495" y="936010"/>
                  <a:pt x="10009511" y="921127"/>
                  <a:pt x="10009511" y="899795"/>
                </a:cubicBezTo>
                <a:lnTo>
                  <a:pt x="10009511" y="844356"/>
                </a:lnTo>
                <a:cubicBezTo>
                  <a:pt x="10009511" y="812606"/>
                  <a:pt x="10010130" y="787926"/>
                  <a:pt x="10011371" y="770314"/>
                </a:cubicBezTo>
                <a:cubicBezTo>
                  <a:pt x="10012363" y="756176"/>
                  <a:pt x="10013851" y="749106"/>
                  <a:pt x="10015836" y="749106"/>
                </a:cubicBezTo>
                <a:cubicBezTo>
                  <a:pt x="10025757" y="749106"/>
                  <a:pt x="10040764" y="749788"/>
                  <a:pt x="10060856" y="751153"/>
                </a:cubicBezTo>
                <a:cubicBezTo>
                  <a:pt x="10080948" y="752517"/>
                  <a:pt x="10095955" y="753199"/>
                  <a:pt x="10105877" y="753199"/>
                </a:cubicBezTo>
                <a:cubicBezTo>
                  <a:pt x="10112822" y="753199"/>
                  <a:pt x="10116295" y="750843"/>
                  <a:pt x="10116295" y="746130"/>
                </a:cubicBezTo>
                <a:cubicBezTo>
                  <a:pt x="10116295" y="742409"/>
                  <a:pt x="10116170" y="736704"/>
                  <a:pt x="10115923" y="729014"/>
                </a:cubicBezTo>
                <a:cubicBezTo>
                  <a:pt x="10115675" y="721325"/>
                  <a:pt x="10115551" y="715620"/>
                  <a:pt x="10115551" y="711899"/>
                </a:cubicBezTo>
                <a:cubicBezTo>
                  <a:pt x="10115551" y="708675"/>
                  <a:pt x="10115984" y="703776"/>
                  <a:pt x="10116853" y="697202"/>
                </a:cubicBezTo>
                <a:cubicBezTo>
                  <a:pt x="10117721" y="690629"/>
                  <a:pt x="10118155" y="685854"/>
                  <a:pt x="10118155" y="682878"/>
                </a:cubicBezTo>
                <a:cubicBezTo>
                  <a:pt x="10118155" y="679901"/>
                  <a:pt x="10116047" y="678413"/>
                  <a:pt x="10111830" y="678413"/>
                </a:cubicBezTo>
                <a:lnTo>
                  <a:pt x="10022533" y="678413"/>
                </a:lnTo>
                <a:cubicBezTo>
                  <a:pt x="10015836" y="678413"/>
                  <a:pt x="10012487" y="674816"/>
                  <a:pt x="10012487" y="667623"/>
                </a:cubicBezTo>
                <a:cubicBezTo>
                  <a:pt x="10012487" y="656709"/>
                  <a:pt x="10013293" y="640338"/>
                  <a:pt x="10014906" y="618510"/>
                </a:cubicBezTo>
                <a:cubicBezTo>
                  <a:pt x="10016518" y="596681"/>
                  <a:pt x="10017324" y="580310"/>
                  <a:pt x="10017324" y="569396"/>
                </a:cubicBezTo>
                <a:cubicBezTo>
                  <a:pt x="10017324" y="564683"/>
                  <a:pt x="10014472" y="561955"/>
                  <a:pt x="10008766" y="561211"/>
                </a:cubicBezTo>
                <a:cubicBezTo>
                  <a:pt x="9964366" y="553521"/>
                  <a:pt x="9941050" y="549677"/>
                  <a:pt x="9938817" y="549677"/>
                </a:cubicBezTo>
                <a:close/>
                <a:moveTo>
                  <a:pt x="6719367" y="549677"/>
                </a:moveTo>
                <a:cubicBezTo>
                  <a:pt x="6712422" y="549677"/>
                  <a:pt x="6708949" y="558730"/>
                  <a:pt x="6708949" y="576838"/>
                </a:cubicBezTo>
                <a:cubicBezTo>
                  <a:pt x="6708949" y="587008"/>
                  <a:pt x="6709259" y="602263"/>
                  <a:pt x="6709880" y="622602"/>
                </a:cubicBezTo>
                <a:cubicBezTo>
                  <a:pt x="6710500" y="642942"/>
                  <a:pt x="6710810" y="658073"/>
                  <a:pt x="6710810" y="667995"/>
                </a:cubicBezTo>
                <a:cubicBezTo>
                  <a:pt x="6710810" y="677669"/>
                  <a:pt x="6705105" y="682754"/>
                  <a:pt x="6693695" y="683250"/>
                </a:cubicBezTo>
                <a:cubicBezTo>
                  <a:pt x="6687741" y="683498"/>
                  <a:pt x="6681664" y="683622"/>
                  <a:pt x="6675463" y="683622"/>
                </a:cubicBezTo>
                <a:cubicBezTo>
                  <a:pt x="6668269" y="684862"/>
                  <a:pt x="6664301" y="688459"/>
                  <a:pt x="6663557" y="694412"/>
                </a:cubicBezTo>
                <a:cubicBezTo>
                  <a:pt x="6662564" y="702349"/>
                  <a:pt x="6662069" y="709915"/>
                  <a:pt x="6662069" y="717108"/>
                </a:cubicBezTo>
                <a:cubicBezTo>
                  <a:pt x="6662069" y="736208"/>
                  <a:pt x="6664673" y="746378"/>
                  <a:pt x="6669882" y="747618"/>
                </a:cubicBezTo>
                <a:cubicBezTo>
                  <a:pt x="6678812" y="747866"/>
                  <a:pt x="6687865" y="747990"/>
                  <a:pt x="6697043" y="747990"/>
                </a:cubicBezTo>
                <a:cubicBezTo>
                  <a:pt x="6707213" y="748734"/>
                  <a:pt x="6712298" y="754191"/>
                  <a:pt x="6712298" y="764361"/>
                </a:cubicBezTo>
                <a:cubicBezTo>
                  <a:pt x="6712298" y="785445"/>
                  <a:pt x="6711802" y="817133"/>
                  <a:pt x="6710810" y="859425"/>
                </a:cubicBezTo>
                <a:cubicBezTo>
                  <a:pt x="6709817" y="901717"/>
                  <a:pt x="6709322" y="933405"/>
                  <a:pt x="6709322" y="954489"/>
                </a:cubicBezTo>
                <a:cubicBezTo>
                  <a:pt x="6709322" y="1007075"/>
                  <a:pt x="6738343" y="1033368"/>
                  <a:pt x="6796386" y="1033368"/>
                </a:cubicBezTo>
                <a:cubicBezTo>
                  <a:pt x="6840042" y="1033368"/>
                  <a:pt x="6872040" y="1028531"/>
                  <a:pt x="6892380" y="1018857"/>
                </a:cubicBezTo>
                <a:cubicBezTo>
                  <a:pt x="6896101" y="1017121"/>
                  <a:pt x="6898457" y="1015385"/>
                  <a:pt x="6899449" y="1013648"/>
                </a:cubicBezTo>
                <a:cubicBezTo>
                  <a:pt x="6899945" y="1012656"/>
                  <a:pt x="6900317" y="1009928"/>
                  <a:pt x="6900566" y="1005463"/>
                </a:cubicBezTo>
                <a:cubicBezTo>
                  <a:pt x="6900814" y="1001990"/>
                  <a:pt x="6901558" y="994425"/>
                  <a:pt x="6902798" y="982766"/>
                </a:cubicBezTo>
                <a:cubicBezTo>
                  <a:pt x="6903790" y="973341"/>
                  <a:pt x="6904286" y="965899"/>
                  <a:pt x="6904286" y="960442"/>
                </a:cubicBezTo>
                <a:cubicBezTo>
                  <a:pt x="6904286" y="955977"/>
                  <a:pt x="6902798" y="953745"/>
                  <a:pt x="6899822" y="953745"/>
                </a:cubicBezTo>
                <a:cubicBezTo>
                  <a:pt x="6892628" y="953745"/>
                  <a:pt x="6881590" y="955419"/>
                  <a:pt x="6866707" y="958768"/>
                </a:cubicBezTo>
                <a:cubicBezTo>
                  <a:pt x="6851824" y="962117"/>
                  <a:pt x="6840539" y="963791"/>
                  <a:pt x="6832849" y="963791"/>
                </a:cubicBezTo>
                <a:cubicBezTo>
                  <a:pt x="6814245" y="963791"/>
                  <a:pt x="6801967" y="957342"/>
                  <a:pt x="6796014" y="944443"/>
                </a:cubicBezTo>
                <a:cubicBezTo>
                  <a:pt x="6792045" y="936010"/>
                  <a:pt x="6790061" y="921127"/>
                  <a:pt x="6790061" y="899795"/>
                </a:cubicBezTo>
                <a:lnTo>
                  <a:pt x="6790061" y="844356"/>
                </a:lnTo>
                <a:cubicBezTo>
                  <a:pt x="6790061" y="812606"/>
                  <a:pt x="6790681" y="787926"/>
                  <a:pt x="6791921" y="770314"/>
                </a:cubicBezTo>
                <a:cubicBezTo>
                  <a:pt x="6792914" y="756176"/>
                  <a:pt x="6794402" y="749106"/>
                  <a:pt x="6796386" y="749106"/>
                </a:cubicBezTo>
                <a:cubicBezTo>
                  <a:pt x="6806308" y="749106"/>
                  <a:pt x="6821315" y="749788"/>
                  <a:pt x="6841406" y="751153"/>
                </a:cubicBezTo>
                <a:cubicBezTo>
                  <a:pt x="6861498" y="752517"/>
                  <a:pt x="6876505" y="753199"/>
                  <a:pt x="6886427" y="753199"/>
                </a:cubicBezTo>
                <a:cubicBezTo>
                  <a:pt x="6893372" y="753199"/>
                  <a:pt x="6896845" y="750843"/>
                  <a:pt x="6896845" y="746130"/>
                </a:cubicBezTo>
                <a:cubicBezTo>
                  <a:pt x="6896845" y="742409"/>
                  <a:pt x="6896721" y="736704"/>
                  <a:pt x="6896473" y="729014"/>
                </a:cubicBezTo>
                <a:cubicBezTo>
                  <a:pt x="6896225" y="721325"/>
                  <a:pt x="6896101" y="715620"/>
                  <a:pt x="6896101" y="711899"/>
                </a:cubicBezTo>
                <a:cubicBezTo>
                  <a:pt x="6896101" y="708675"/>
                  <a:pt x="6896535" y="703776"/>
                  <a:pt x="6897403" y="697202"/>
                </a:cubicBezTo>
                <a:cubicBezTo>
                  <a:pt x="6898271" y="690629"/>
                  <a:pt x="6898705" y="685854"/>
                  <a:pt x="6898705" y="682878"/>
                </a:cubicBezTo>
                <a:cubicBezTo>
                  <a:pt x="6898705" y="679901"/>
                  <a:pt x="6896597" y="678413"/>
                  <a:pt x="6892380" y="678413"/>
                </a:cubicBezTo>
                <a:lnTo>
                  <a:pt x="6803083" y="678413"/>
                </a:lnTo>
                <a:cubicBezTo>
                  <a:pt x="6796386" y="678413"/>
                  <a:pt x="6793037" y="674816"/>
                  <a:pt x="6793037" y="667623"/>
                </a:cubicBezTo>
                <a:cubicBezTo>
                  <a:pt x="6793037" y="656709"/>
                  <a:pt x="6793844" y="640338"/>
                  <a:pt x="6795456" y="618510"/>
                </a:cubicBezTo>
                <a:cubicBezTo>
                  <a:pt x="6797068" y="596681"/>
                  <a:pt x="6797874" y="580310"/>
                  <a:pt x="6797874" y="569396"/>
                </a:cubicBezTo>
                <a:cubicBezTo>
                  <a:pt x="6797874" y="564683"/>
                  <a:pt x="6795022" y="561955"/>
                  <a:pt x="6789317" y="561211"/>
                </a:cubicBezTo>
                <a:cubicBezTo>
                  <a:pt x="6744916" y="553521"/>
                  <a:pt x="6721600" y="549677"/>
                  <a:pt x="6719367" y="549677"/>
                </a:cubicBezTo>
                <a:close/>
                <a:moveTo>
                  <a:pt x="3280843" y="549677"/>
                </a:moveTo>
                <a:cubicBezTo>
                  <a:pt x="3273898" y="549677"/>
                  <a:pt x="3270425" y="558730"/>
                  <a:pt x="3270425" y="576838"/>
                </a:cubicBezTo>
                <a:cubicBezTo>
                  <a:pt x="3270425" y="587008"/>
                  <a:pt x="3270735" y="602263"/>
                  <a:pt x="3271355" y="622602"/>
                </a:cubicBezTo>
                <a:cubicBezTo>
                  <a:pt x="3271975" y="642942"/>
                  <a:pt x="3272285" y="658073"/>
                  <a:pt x="3272285" y="667995"/>
                </a:cubicBezTo>
                <a:cubicBezTo>
                  <a:pt x="3272285" y="677669"/>
                  <a:pt x="3266580" y="682754"/>
                  <a:pt x="3255171" y="683250"/>
                </a:cubicBezTo>
                <a:cubicBezTo>
                  <a:pt x="3249217" y="683498"/>
                  <a:pt x="3243140" y="683622"/>
                  <a:pt x="3236939" y="683622"/>
                </a:cubicBezTo>
                <a:cubicBezTo>
                  <a:pt x="3229745" y="684862"/>
                  <a:pt x="3225777" y="688459"/>
                  <a:pt x="3225033" y="694412"/>
                </a:cubicBezTo>
                <a:cubicBezTo>
                  <a:pt x="3224040" y="702349"/>
                  <a:pt x="3223544" y="709915"/>
                  <a:pt x="3223544" y="717108"/>
                </a:cubicBezTo>
                <a:cubicBezTo>
                  <a:pt x="3223544" y="736208"/>
                  <a:pt x="3226148" y="746378"/>
                  <a:pt x="3231357" y="747618"/>
                </a:cubicBezTo>
                <a:cubicBezTo>
                  <a:pt x="3240288" y="747866"/>
                  <a:pt x="3249341" y="747990"/>
                  <a:pt x="3258519" y="747990"/>
                </a:cubicBezTo>
                <a:cubicBezTo>
                  <a:pt x="3268688" y="748734"/>
                  <a:pt x="3273773" y="754191"/>
                  <a:pt x="3273773" y="764361"/>
                </a:cubicBezTo>
                <a:cubicBezTo>
                  <a:pt x="3273773" y="785445"/>
                  <a:pt x="3273278" y="817133"/>
                  <a:pt x="3272285" y="859425"/>
                </a:cubicBezTo>
                <a:cubicBezTo>
                  <a:pt x="3271293" y="901717"/>
                  <a:pt x="3270797" y="933405"/>
                  <a:pt x="3270797" y="954489"/>
                </a:cubicBezTo>
                <a:cubicBezTo>
                  <a:pt x="3270797" y="1007075"/>
                  <a:pt x="3299819" y="1033368"/>
                  <a:pt x="3357862" y="1033368"/>
                </a:cubicBezTo>
                <a:cubicBezTo>
                  <a:pt x="3401518" y="1033368"/>
                  <a:pt x="3433516" y="1028531"/>
                  <a:pt x="3453856" y="1018857"/>
                </a:cubicBezTo>
                <a:cubicBezTo>
                  <a:pt x="3457576" y="1017121"/>
                  <a:pt x="3459933" y="1015385"/>
                  <a:pt x="3460925" y="1013648"/>
                </a:cubicBezTo>
                <a:cubicBezTo>
                  <a:pt x="3461421" y="1012656"/>
                  <a:pt x="3461793" y="1009928"/>
                  <a:pt x="3462041" y="1005463"/>
                </a:cubicBezTo>
                <a:cubicBezTo>
                  <a:pt x="3462290" y="1001990"/>
                  <a:pt x="3463033" y="994425"/>
                  <a:pt x="3464274" y="982766"/>
                </a:cubicBezTo>
                <a:cubicBezTo>
                  <a:pt x="3465266" y="973341"/>
                  <a:pt x="3465762" y="965899"/>
                  <a:pt x="3465762" y="960442"/>
                </a:cubicBezTo>
                <a:cubicBezTo>
                  <a:pt x="3465762" y="955977"/>
                  <a:pt x="3464274" y="953745"/>
                  <a:pt x="3461297" y="953745"/>
                </a:cubicBezTo>
                <a:cubicBezTo>
                  <a:pt x="3454104" y="953745"/>
                  <a:pt x="3443066" y="955419"/>
                  <a:pt x="3428183" y="958768"/>
                </a:cubicBezTo>
                <a:cubicBezTo>
                  <a:pt x="3413300" y="962117"/>
                  <a:pt x="3402014" y="963791"/>
                  <a:pt x="3394325" y="963791"/>
                </a:cubicBezTo>
                <a:cubicBezTo>
                  <a:pt x="3375721" y="963791"/>
                  <a:pt x="3363443" y="957342"/>
                  <a:pt x="3357489" y="944443"/>
                </a:cubicBezTo>
                <a:cubicBezTo>
                  <a:pt x="3353520" y="936010"/>
                  <a:pt x="3351536" y="921127"/>
                  <a:pt x="3351536" y="899795"/>
                </a:cubicBezTo>
                <a:lnTo>
                  <a:pt x="3351536" y="844356"/>
                </a:lnTo>
                <a:cubicBezTo>
                  <a:pt x="3351536" y="812606"/>
                  <a:pt x="3352157" y="787926"/>
                  <a:pt x="3353396" y="770314"/>
                </a:cubicBezTo>
                <a:cubicBezTo>
                  <a:pt x="3354389" y="756176"/>
                  <a:pt x="3355877" y="749106"/>
                  <a:pt x="3357862" y="749106"/>
                </a:cubicBezTo>
                <a:cubicBezTo>
                  <a:pt x="3367784" y="749106"/>
                  <a:pt x="3382790" y="749788"/>
                  <a:pt x="3402882" y="751153"/>
                </a:cubicBezTo>
                <a:cubicBezTo>
                  <a:pt x="3422974" y="752517"/>
                  <a:pt x="3437980" y="753199"/>
                  <a:pt x="3447903" y="753199"/>
                </a:cubicBezTo>
                <a:cubicBezTo>
                  <a:pt x="3454848" y="753199"/>
                  <a:pt x="3458321" y="750843"/>
                  <a:pt x="3458321" y="746130"/>
                </a:cubicBezTo>
                <a:cubicBezTo>
                  <a:pt x="3458321" y="742409"/>
                  <a:pt x="3458196" y="736704"/>
                  <a:pt x="3457949" y="729014"/>
                </a:cubicBezTo>
                <a:cubicBezTo>
                  <a:pt x="3457700" y="721325"/>
                  <a:pt x="3457576" y="715620"/>
                  <a:pt x="3457576" y="711899"/>
                </a:cubicBezTo>
                <a:cubicBezTo>
                  <a:pt x="3457576" y="708675"/>
                  <a:pt x="3458011" y="703776"/>
                  <a:pt x="3458878" y="697202"/>
                </a:cubicBezTo>
                <a:cubicBezTo>
                  <a:pt x="3459747" y="690629"/>
                  <a:pt x="3460181" y="685854"/>
                  <a:pt x="3460181" y="682878"/>
                </a:cubicBezTo>
                <a:cubicBezTo>
                  <a:pt x="3460181" y="679901"/>
                  <a:pt x="3458072" y="678413"/>
                  <a:pt x="3453856" y="678413"/>
                </a:cubicBezTo>
                <a:lnTo>
                  <a:pt x="3364559" y="678413"/>
                </a:lnTo>
                <a:cubicBezTo>
                  <a:pt x="3357862" y="678413"/>
                  <a:pt x="3354513" y="674816"/>
                  <a:pt x="3354513" y="667623"/>
                </a:cubicBezTo>
                <a:cubicBezTo>
                  <a:pt x="3354513" y="656709"/>
                  <a:pt x="3355319" y="640338"/>
                  <a:pt x="3356932" y="618510"/>
                </a:cubicBezTo>
                <a:cubicBezTo>
                  <a:pt x="3358544" y="596681"/>
                  <a:pt x="3359350" y="580310"/>
                  <a:pt x="3359350" y="569396"/>
                </a:cubicBezTo>
                <a:cubicBezTo>
                  <a:pt x="3359350" y="564683"/>
                  <a:pt x="3356497" y="561955"/>
                  <a:pt x="3350793" y="561211"/>
                </a:cubicBezTo>
                <a:cubicBezTo>
                  <a:pt x="3306392" y="553521"/>
                  <a:pt x="3283075" y="549677"/>
                  <a:pt x="3280843" y="549677"/>
                </a:cubicBezTo>
                <a:close/>
                <a:moveTo>
                  <a:pt x="1575868" y="549677"/>
                </a:moveTo>
                <a:cubicBezTo>
                  <a:pt x="1568923" y="549677"/>
                  <a:pt x="1565450" y="558730"/>
                  <a:pt x="1565450" y="576838"/>
                </a:cubicBezTo>
                <a:cubicBezTo>
                  <a:pt x="1565450" y="587008"/>
                  <a:pt x="1565760" y="602263"/>
                  <a:pt x="1566380" y="622602"/>
                </a:cubicBezTo>
                <a:cubicBezTo>
                  <a:pt x="1567000" y="642942"/>
                  <a:pt x="1567310" y="658073"/>
                  <a:pt x="1567310" y="667995"/>
                </a:cubicBezTo>
                <a:cubicBezTo>
                  <a:pt x="1567310" y="677669"/>
                  <a:pt x="1561606" y="682754"/>
                  <a:pt x="1550195" y="683250"/>
                </a:cubicBezTo>
                <a:cubicBezTo>
                  <a:pt x="1544242" y="683498"/>
                  <a:pt x="1538165" y="683622"/>
                  <a:pt x="1531964" y="683622"/>
                </a:cubicBezTo>
                <a:cubicBezTo>
                  <a:pt x="1524770" y="684862"/>
                  <a:pt x="1520801" y="688459"/>
                  <a:pt x="1520057" y="694412"/>
                </a:cubicBezTo>
                <a:cubicBezTo>
                  <a:pt x="1519066" y="702349"/>
                  <a:pt x="1518569" y="709915"/>
                  <a:pt x="1518569" y="717108"/>
                </a:cubicBezTo>
                <a:cubicBezTo>
                  <a:pt x="1518569" y="736208"/>
                  <a:pt x="1521174" y="746378"/>
                  <a:pt x="1526383" y="747618"/>
                </a:cubicBezTo>
                <a:cubicBezTo>
                  <a:pt x="1535312" y="747866"/>
                  <a:pt x="1544366" y="747990"/>
                  <a:pt x="1553544" y="747990"/>
                </a:cubicBezTo>
                <a:cubicBezTo>
                  <a:pt x="1563714" y="748734"/>
                  <a:pt x="1568799" y="754191"/>
                  <a:pt x="1568799" y="764361"/>
                </a:cubicBezTo>
                <a:cubicBezTo>
                  <a:pt x="1568799" y="785445"/>
                  <a:pt x="1568303" y="817133"/>
                  <a:pt x="1567310" y="859425"/>
                </a:cubicBezTo>
                <a:cubicBezTo>
                  <a:pt x="1566318" y="901717"/>
                  <a:pt x="1565822" y="933405"/>
                  <a:pt x="1565822" y="954489"/>
                </a:cubicBezTo>
                <a:cubicBezTo>
                  <a:pt x="1565822" y="1007075"/>
                  <a:pt x="1594844" y="1033368"/>
                  <a:pt x="1652886" y="1033368"/>
                </a:cubicBezTo>
                <a:cubicBezTo>
                  <a:pt x="1696543" y="1033368"/>
                  <a:pt x="1728541" y="1028531"/>
                  <a:pt x="1748881" y="1018857"/>
                </a:cubicBezTo>
                <a:cubicBezTo>
                  <a:pt x="1752602" y="1017121"/>
                  <a:pt x="1754958" y="1015385"/>
                  <a:pt x="1755950" y="1013648"/>
                </a:cubicBezTo>
                <a:cubicBezTo>
                  <a:pt x="1756446" y="1012656"/>
                  <a:pt x="1756818" y="1009928"/>
                  <a:pt x="1757066" y="1005463"/>
                </a:cubicBezTo>
                <a:cubicBezTo>
                  <a:pt x="1757314" y="1001990"/>
                  <a:pt x="1758059" y="994425"/>
                  <a:pt x="1759299" y="982766"/>
                </a:cubicBezTo>
                <a:cubicBezTo>
                  <a:pt x="1760291" y="973341"/>
                  <a:pt x="1760787" y="965899"/>
                  <a:pt x="1760787" y="960442"/>
                </a:cubicBezTo>
                <a:cubicBezTo>
                  <a:pt x="1760787" y="955977"/>
                  <a:pt x="1759299" y="953745"/>
                  <a:pt x="1756322" y="953745"/>
                </a:cubicBezTo>
                <a:cubicBezTo>
                  <a:pt x="1749129" y="953745"/>
                  <a:pt x="1738091" y="955419"/>
                  <a:pt x="1723208" y="958768"/>
                </a:cubicBezTo>
                <a:cubicBezTo>
                  <a:pt x="1708325" y="962117"/>
                  <a:pt x="1697039" y="963791"/>
                  <a:pt x="1689350" y="963791"/>
                </a:cubicBezTo>
                <a:cubicBezTo>
                  <a:pt x="1670746" y="963791"/>
                  <a:pt x="1658467" y="957342"/>
                  <a:pt x="1652515" y="944443"/>
                </a:cubicBezTo>
                <a:cubicBezTo>
                  <a:pt x="1648546" y="936010"/>
                  <a:pt x="1646562" y="921127"/>
                  <a:pt x="1646562" y="899795"/>
                </a:cubicBezTo>
                <a:lnTo>
                  <a:pt x="1646562" y="844356"/>
                </a:lnTo>
                <a:cubicBezTo>
                  <a:pt x="1646562" y="812606"/>
                  <a:pt x="1647182" y="787926"/>
                  <a:pt x="1648422" y="770314"/>
                </a:cubicBezTo>
                <a:cubicBezTo>
                  <a:pt x="1649414" y="756176"/>
                  <a:pt x="1650902" y="749106"/>
                  <a:pt x="1652886" y="749106"/>
                </a:cubicBezTo>
                <a:cubicBezTo>
                  <a:pt x="1662809" y="749106"/>
                  <a:pt x="1677815" y="749788"/>
                  <a:pt x="1697907" y="751153"/>
                </a:cubicBezTo>
                <a:cubicBezTo>
                  <a:pt x="1717999" y="752517"/>
                  <a:pt x="1733006" y="753199"/>
                  <a:pt x="1742927" y="753199"/>
                </a:cubicBezTo>
                <a:cubicBezTo>
                  <a:pt x="1749873" y="753199"/>
                  <a:pt x="1753346" y="750843"/>
                  <a:pt x="1753346" y="746130"/>
                </a:cubicBezTo>
                <a:cubicBezTo>
                  <a:pt x="1753346" y="742409"/>
                  <a:pt x="1753222" y="736704"/>
                  <a:pt x="1752973" y="729014"/>
                </a:cubicBezTo>
                <a:cubicBezTo>
                  <a:pt x="1752725" y="721325"/>
                  <a:pt x="1752602" y="715620"/>
                  <a:pt x="1752602" y="711899"/>
                </a:cubicBezTo>
                <a:cubicBezTo>
                  <a:pt x="1752602" y="708675"/>
                  <a:pt x="1753035" y="703776"/>
                  <a:pt x="1753904" y="697202"/>
                </a:cubicBezTo>
                <a:cubicBezTo>
                  <a:pt x="1754772" y="690629"/>
                  <a:pt x="1755206" y="685854"/>
                  <a:pt x="1755206" y="682878"/>
                </a:cubicBezTo>
                <a:cubicBezTo>
                  <a:pt x="1755206" y="679901"/>
                  <a:pt x="1753098" y="678413"/>
                  <a:pt x="1748881" y="678413"/>
                </a:cubicBezTo>
                <a:lnTo>
                  <a:pt x="1659584" y="678413"/>
                </a:lnTo>
                <a:cubicBezTo>
                  <a:pt x="1652886" y="678413"/>
                  <a:pt x="1649538" y="674816"/>
                  <a:pt x="1649538" y="667623"/>
                </a:cubicBezTo>
                <a:cubicBezTo>
                  <a:pt x="1649538" y="656709"/>
                  <a:pt x="1650344" y="640338"/>
                  <a:pt x="1651956" y="618510"/>
                </a:cubicBezTo>
                <a:cubicBezTo>
                  <a:pt x="1653569" y="596681"/>
                  <a:pt x="1654375" y="580310"/>
                  <a:pt x="1654375" y="569396"/>
                </a:cubicBezTo>
                <a:cubicBezTo>
                  <a:pt x="1654375" y="564683"/>
                  <a:pt x="1651522" y="561955"/>
                  <a:pt x="1645817" y="561211"/>
                </a:cubicBezTo>
                <a:cubicBezTo>
                  <a:pt x="1601417" y="553521"/>
                  <a:pt x="1578100" y="549677"/>
                  <a:pt x="1575868" y="549677"/>
                </a:cubicBezTo>
                <a:close/>
                <a:moveTo>
                  <a:pt x="7971533" y="537398"/>
                </a:moveTo>
                <a:cubicBezTo>
                  <a:pt x="7957642" y="537398"/>
                  <a:pt x="7945736" y="541615"/>
                  <a:pt x="7935814" y="550049"/>
                </a:cubicBezTo>
                <a:cubicBezTo>
                  <a:pt x="7925148" y="558978"/>
                  <a:pt x="7919815" y="570264"/>
                  <a:pt x="7919815" y="583907"/>
                </a:cubicBezTo>
                <a:cubicBezTo>
                  <a:pt x="7919815" y="614417"/>
                  <a:pt x="7937055" y="629672"/>
                  <a:pt x="7971533" y="629672"/>
                </a:cubicBezTo>
                <a:cubicBezTo>
                  <a:pt x="8005516" y="629672"/>
                  <a:pt x="8022506" y="614417"/>
                  <a:pt x="8022506" y="583907"/>
                </a:cubicBezTo>
                <a:cubicBezTo>
                  <a:pt x="8022506" y="570264"/>
                  <a:pt x="8017484" y="559102"/>
                  <a:pt x="8007438" y="550421"/>
                </a:cubicBezTo>
                <a:cubicBezTo>
                  <a:pt x="7997392" y="541739"/>
                  <a:pt x="7985424" y="537398"/>
                  <a:pt x="7971533" y="537398"/>
                </a:cubicBezTo>
                <a:close/>
                <a:moveTo>
                  <a:pt x="3561459" y="537398"/>
                </a:moveTo>
                <a:cubicBezTo>
                  <a:pt x="3547568" y="537398"/>
                  <a:pt x="3535662" y="541615"/>
                  <a:pt x="3525740" y="550049"/>
                </a:cubicBezTo>
                <a:cubicBezTo>
                  <a:pt x="3515074" y="558978"/>
                  <a:pt x="3509741" y="570264"/>
                  <a:pt x="3509741" y="583907"/>
                </a:cubicBezTo>
                <a:cubicBezTo>
                  <a:pt x="3509741" y="614417"/>
                  <a:pt x="3526980" y="629672"/>
                  <a:pt x="3561459" y="629672"/>
                </a:cubicBezTo>
                <a:cubicBezTo>
                  <a:pt x="3595441" y="629672"/>
                  <a:pt x="3612432" y="614417"/>
                  <a:pt x="3612432" y="583907"/>
                </a:cubicBezTo>
                <a:cubicBezTo>
                  <a:pt x="3612432" y="570264"/>
                  <a:pt x="3607409" y="559102"/>
                  <a:pt x="3597364" y="550421"/>
                </a:cubicBezTo>
                <a:cubicBezTo>
                  <a:pt x="3587317" y="541739"/>
                  <a:pt x="3575349" y="537398"/>
                  <a:pt x="3561459" y="537398"/>
                </a:cubicBezTo>
                <a:close/>
                <a:moveTo>
                  <a:pt x="7770168" y="506888"/>
                </a:moveTo>
                <a:cubicBezTo>
                  <a:pt x="7764959" y="506888"/>
                  <a:pt x="7762355" y="509369"/>
                  <a:pt x="7762355" y="514330"/>
                </a:cubicBezTo>
                <a:cubicBezTo>
                  <a:pt x="7762355" y="540871"/>
                  <a:pt x="7763657" y="580992"/>
                  <a:pt x="7766262" y="634695"/>
                </a:cubicBezTo>
                <a:cubicBezTo>
                  <a:pt x="7768866" y="688397"/>
                  <a:pt x="7770168" y="728642"/>
                  <a:pt x="7770168" y="755431"/>
                </a:cubicBezTo>
                <a:cubicBezTo>
                  <a:pt x="7770168" y="784949"/>
                  <a:pt x="7769920" y="829163"/>
                  <a:pt x="7769424" y="888075"/>
                </a:cubicBezTo>
                <a:cubicBezTo>
                  <a:pt x="7768928" y="946986"/>
                  <a:pt x="7768680" y="991076"/>
                  <a:pt x="7768680" y="1020346"/>
                </a:cubicBezTo>
                <a:cubicBezTo>
                  <a:pt x="7768680" y="1026051"/>
                  <a:pt x="7770913" y="1028903"/>
                  <a:pt x="7775377" y="1028903"/>
                </a:cubicBezTo>
                <a:lnTo>
                  <a:pt x="7846443" y="1028903"/>
                </a:lnTo>
                <a:cubicBezTo>
                  <a:pt x="7850411" y="1028903"/>
                  <a:pt x="7852396" y="1026051"/>
                  <a:pt x="7852396" y="1020346"/>
                </a:cubicBezTo>
                <a:cubicBezTo>
                  <a:pt x="7852396" y="991076"/>
                  <a:pt x="7851899" y="946986"/>
                  <a:pt x="7850908" y="888075"/>
                </a:cubicBezTo>
                <a:cubicBezTo>
                  <a:pt x="7849915" y="829163"/>
                  <a:pt x="7849419" y="784949"/>
                  <a:pt x="7849419" y="755431"/>
                </a:cubicBezTo>
                <a:cubicBezTo>
                  <a:pt x="7849419" y="689203"/>
                  <a:pt x="7852148" y="609952"/>
                  <a:pt x="7857605" y="517679"/>
                </a:cubicBezTo>
                <a:lnTo>
                  <a:pt x="7857977" y="512842"/>
                </a:lnTo>
                <a:cubicBezTo>
                  <a:pt x="7858225" y="508873"/>
                  <a:pt x="7856117" y="506888"/>
                  <a:pt x="7851652" y="506888"/>
                </a:cubicBezTo>
                <a:cubicBezTo>
                  <a:pt x="7847187" y="506888"/>
                  <a:pt x="7840365" y="507261"/>
                  <a:pt x="7831188" y="508005"/>
                </a:cubicBezTo>
                <a:cubicBezTo>
                  <a:pt x="7822010" y="508749"/>
                  <a:pt x="7815064" y="509121"/>
                  <a:pt x="7810352" y="509121"/>
                </a:cubicBezTo>
                <a:cubicBezTo>
                  <a:pt x="7805887" y="509121"/>
                  <a:pt x="7799190" y="508749"/>
                  <a:pt x="7790260" y="508005"/>
                </a:cubicBezTo>
                <a:cubicBezTo>
                  <a:pt x="7781330" y="507261"/>
                  <a:pt x="7774633" y="506888"/>
                  <a:pt x="7770168" y="506888"/>
                </a:cubicBezTo>
                <a:close/>
                <a:moveTo>
                  <a:pt x="7608243" y="506888"/>
                </a:moveTo>
                <a:cubicBezTo>
                  <a:pt x="7603034" y="506888"/>
                  <a:pt x="7600430" y="509369"/>
                  <a:pt x="7600430" y="514330"/>
                </a:cubicBezTo>
                <a:cubicBezTo>
                  <a:pt x="7600430" y="540871"/>
                  <a:pt x="7601732" y="580992"/>
                  <a:pt x="7604337" y="634695"/>
                </a:cubicBezTo>
                <a:cubicBezTo>
                  <a:pt x="7606941" y="688397"/>
                  <a:pt x="7608243" y="728642"/>
                  <a:pt x="7608243" y="755431"/>
                </a:cubicBezTo>
                <a:cubicBezTo>
                  <a:pt x="7608243" y="784949"/>
                  <a:pt x="7607995" y="829163"/>
                  <a:pt x="7607499" y="888075"/>
                </a:cubicBezTo>
                <a:cubicBezTo>
                  <a:pt x="7607003" y="946986"/>
                  <a:pt x="7606755" y="991076"/>
                  <a:pt x="7606755" y="1020346"/>
                </a:cubicBezTo>
                <a:cubicBezTo>
                  <a:pt x="7606755" y="1026051"/>
                  <a:pt x="7608988" y="1028903"/>
                  <a:pt x="7613452" y="1028903"/>
                </a:cubicBezTo>
                <a:lnTo>
                  <a:pt x="7684518" y="1028903"/>
                </a:lnTo>
                <a:cubicBezTo>
                  <a:pt x="7688487" y="1028903"/>
                  <a:pt x="7690471" y="1026051"/>
                  <a:pt x="7690471" y="1020346"/>
                </a:cubicBezTo>
                <a:cubicBezTo>
                  <a:pt x="7690471" y="991076"/>
                  <a:pt x="7689975" y="946986"/>
                  <a:pt x="7688983" y="888075"/>
                </a:cubicBezTo>
                <a:cubicBezTo>
                  <a:pt x="7687990" y="829163"/>
                  <a:pt x="7687494" y="784949"/>
                  <a:pt x="7687494" y="755431"/>
                </a:cubicBezTo>
                <a:cubicBezTo>
                  <a:pt x="7687494" y="689203"/>
                  <a:pt x="7690223" y="609952"/>
                  <a:pt x="7695680" y="517679"/>
                </a:cubicBezTo>
                <a:lnTo>
                  <a:pt x="7696052" y="512842"/>
                </a:lnTo>
                <a:cubicBezTo>
                  <a:pt x="7696300" y="508873"/>
                  <a:pt x="7694192" y="506888"/>
                  <a:pt x="7689727" y="506888"/>
                </a:cubicBezTo>
                <a:cubicBezTo>
                  <a:pt x="7685262" y="506888"/>
                  <a:pt x="7678441" y="507261"/>
                  <a:pt x="7669263" y="508005"/>
                </a:cubicBezTo>
                <a:cubicBezTo>
                  <a:pt x="7660085" y="508749"/>
                  <a:pt x="7653140" y="509121"/>
                  <a:pt x="7648427" y="509121"/>
                </a:cubicBezTo>
                <a:cubicBezTo>
                  <a:pt x="7643962" y="509121"/>
                  <a:pt x="7637265" y="508749"/>
                  <a:pt x="7628335" y="508005"/>
                </a:cubicBezTo>
                <a:cubicBezTo>
                  <a:pt x="7619405" y="507261"/>
                  <a:pt x="7612708" y="506888"/>
                  <a:pt x="7608243" y="506888"/>
                </a:cubicBezTo>
                <a:close/>
                <a:moveTo>
                  <a:pt x="4528320" y="503168"/>
                </a:moveTo>
                <a:cubicBezTo>
                  <a:pt x="4458867" y="507633"/>
                  <a:pt x="4401693" y="510113"/>
                  <a:pt x="4356796" y="510609"/>
                </a:cubicBezTo>
                <a:cubicBezTo>
                  <a:pt x="4323557" y="511105"/>
                  <a:pt x="4287466" y="510981"/>
                  <a:pt x="4248523" y="510237"/>
                </a:cubicBezTo>
                <a:cubicBezTo>
                  <a:pt x="4219006" y="509493"/>
                  <a:pt x="4203255" y="509121"/>
                  <a:pt x="4201270" y="509121"/>
                </a:cubicBezTo>
                <a:cubicBezTo>
                  <a:pt x="4194821" y="509865"/>
                  <a:pt x="4191721" y="512842"/>
                  <a:pt x="4191968" y="518051"/>
                </a:cubicBezTo>
                <a:lnTo>
                  <a:pt x="4191968" y="522888"/>
                </a:lnTo>
                <a:cubicBezTo>
                  <a:pt x="4197178" y="663530"/>
                  <a:pt x="4199783" y="746626"/>
                  <a:pt x="4199783" y="772175"/>
                </a:cubicBezTo>
                <a:cubicBezTo>
                  <a:pt x="4199783" y="799708"/>
                  <a:pt x="4198605" y="841132"/>
                  <a:pt x="4196247" y="896446"/>
                </a:cubicBezTo>
                <a:cubicBezTo>
                  <a:pt x="4193891" y="951761"/>
                  <a:pt x="4192713" y="993184"/>
                  <a:pt x="4192713" y="1020718"/>
                </a:cubicBezTo>
                <a:cubicBezTo>
                  <a:pt x="4192713" y="1026175"/>
                  <a:pt x="4195813" y="1028903"/>
                  <a:pt x="4202015" y="1028903"/>
                </a:cubicBezTo>
                <a:cubicBezTo>
                  <a:pt x="4206231" y="1028903"/>
                  <a:pt x="4212681" y="1028531"/>
                  <a:pt x="4221362" y="1027787"/>
                </a:cubicBezTo>
                <a:cubicBezTo>
                  <a:pt x="4230044" y="1027043"/>
                  <a:pt x="4236493" y="1026671"/>
                  <a:pt x="4240710" y="1026671"/>
                </a:cubicBezTo>
                <a:cubicBezTo>
                  <a:pt x="4245919" y="1026671"/>
                  <a:pt x="4253422" y="1027229"/>
                  <a:pt x="4263220" y="1028345"/>
                </a:cubicBezTo>
                <a:cubicBezTo>
                  <a:pt x="4273019" y="1029461"/>
                  <a:pt x="4280397" y="1030019"/>
                  <a:pt x="4285358" y="1030019"/>
                </a:cubicBezTo>
                <a:cubicBezTo>
                  <a:pt x="4291311" y="1030019"/>
                  <a:pt x="4294288" y="1026299"/>
                  <a:pt x="4294288" y="1018857"/>
                </a:cubicBezTo>
                <a:cubicBezTo>
                  <a:pt x="4294288" y="996533"/>
                  <a:pt x="4293668" y="963047"/>
                  <a:pt x="4292428" y="918398"/>
                </a:cubicBezTo>
                <a:cubicBezTo>
                  <a:pt x="4291187" y="873750"/>
                  <a:pt x="4290567" y="840264"/>
                  <a:pt x="4290567" y="817939"/>
                </a:cubicBezTo>
                <a:cubicBezTo>
                  <a:pt x="4290567" y="810002"/>
                  <a:pt x="4296148" y="805413"/>
                  <a:pt x="4307311" y="804173"/>
                </a:cubicBezTo>
                <a:cubicBezTo>
                  <a:pt x="4311527" y="803677"/>
                  <a:pt x="4329635" y="803429"/>
                  <a:pt x="4361633" y="803429"/>
                </a:cubicBezTo>
                <a:cubicBezTo>
                  <a:pt x="4378996" y="803429"/>
                  <a:pt x="4405103" y="803925"/>
                  <a:pt x="4439953" y="804917"/>
                </a:cubicBezTo>
                <a:cubicBezTo>
                  <a:pt x="4474804" y="805909"/>
                  <a:pt x="4500787" y="806405"/>
                  <a:pt x="4517902" y="806405"/>
                </a:cubicBezTo>
                <a:cubicBezTo>
                  <a:pt x="4523111" y="806405"/>
                  <a:pt x="4525716" y="804917"/>
                  <a:pt x="4525716" y="801940"/>
                </a:cubicBezTo>
                <a:cubicBezTo>
                  <a:pt x="4525716" y="797475"/>
                  <a:pt x="4525468" y="790716"/>
                  <a:pt x="4524972" y="781662"/>
                </a:cubicBezTo>
                <a:cubicBezTo>
                  <a:pt x="4524475" y="772609"/>
                  <a:pt x="4524227" y="765849"/>
                  <a:pt x="4524227" y="761385"/>
                </a:cubicBezTo>
                <a:cubicBezTo>
                  <a:pt x="4524227" y="757168"/>
                  <a:pt x="4524537" y="750905"/>
                  <a:pt x="4525158" y="742595"/>
                </a:cubicBezTo>
                <a:cubicBezTo>
                  <a:pt x="4525777" y="734286"/>
                  <a:pt x="4526088" y="728022"/>
                  <a:pt x="4526088" y="723805"/>
                </a:cubicBezTo>
                <a:cubicBezTo>
                  <a:pt x="4526088" y="719837"/>
                  <a:pt x="4523483" y="717852"/>
                  <a:pt x="4518274" y="717852"/>
                </a:cubicBezTo>
                <a:cubicBezTo>
                  <a:pt x="4494214" y="717852"/>
                  <a:pt x="4457937" y="718969"/>
                  <a:pt x="4409444" y="721201"/>
                </a:cubicBezTo>
                <a:cubicBezTo>
                  <a:pt x="4360950" y="723433"/>
                  <a:pt x="4324674" y="724550"/>
                  <a:pt x="4300613" y="724550"/>
                </a:cubicBezTo>
                <a:cubicBezTo>
                  <a:pt x="4293420" y="724550"/>
                  <a:pt x="4289823" y="716116"/>
                  <a:pt x="4289823" y="699249"/>
                </a:cubicBezTo>
                <a:lnTo>
                  <a:pt x="4289823" y="609580"/>
                </a:lnTo>
                <a:cubicBezTo>
                  <a:pt x="4289823" y="595937"/>
                  <a:pt x="4292303" y="588124"/>
                  <a:pt x="4297265" y="586139"/>
                </a:cubicBezTo>
                <a:cubicBezTo>
                  <a:pt x="4298256" y="585643"/>
                  <a:pt x="4307435" y="585271"/>
                  <a:pt x="4324798" y="585023"/>
                </a:cubicBezTo>
                <a:lnTo>
                  <a:pt x="4351959" y="584651"/>
                </a:lnTo>
                <a:cubicBezTo>
                  <a:pt x="4374283" y="584155"/>
                  <a:pt x="4406033" y="584899"/>
                  <a:pt x="4447209" y="586884"/>
                </a:cubicBezTo>
                <a:cubicBezTo>
                  <a:pt x="4491361" y="589116"/>
                  <a:pt x="4523111" y="590232"/>
                  <a:pt x="4542459" y="590232"/>
                </a:cubicBezTo>
                <a:cubicBezTo>
                  <a:pt x="4547668" y="590232"/>
                  <a:pt x="4550272" y="587876"/>
                  <a:pt x="4550272" y="583163"/>
                </a:cubicBezTo>
                <a:cubicBezTo>
                  <a:pt x="4550272" y="577458"/>
                  <a:pt x="4548784" y="565056"/>
                  <a:pt x="4545808" y="545956"/>
                </a:cubicBezTo>
                <a:cubicBezTo>
                  <a:pt x="4544567" y="532313"/>
                  <a:pt x="4544071" y="522143"/>
                  <a:pt x="4544319" y="515446"/>
                </a:cubicBezTo>
                <a:cubicBezTo>
                  <a:pt x="4543079" y="506516"/>
                  <a:pt x="4537746" y="502424"/>
                  <a:pt x="4528320" y="503168"/>
                </a:cubicBezTo>
                <a:close/>
                <a:moveTo>
                  <a:pt x="881138" y="497587"/>
                </a:moveTo>
                <a:cubicBezTo>
                  <a:pt x="876922" y="497587"/>
                  <a:pt x="870286" y="498269"/>
                  <a:pt x="861233" y="499633"/>
                </a:cubicBezTo>
                <a:cubicBezTo>
                  <a:pt x="852179" y="500997"/>
                  <a:pt x="845420" y="501679"/>
                  <a:pt x="840955" y="501679"/>
                </a:cubicBezTo>
                <a:cubicBezTo>
                  <a:pt x="836242" y="501679"/>
                  <a:pt x="829296" y="501059"/>
                  <a:pt x="820119" y="499819"/>
                </a:cubicBezTo>
                <a:cubicBezTo>
                  <a:pt x="810941" y="498579"/>
                  <a:pt x="803996" y="497959"/>
                  <a:pt x="799283" y="497959"/>
                </a:cubicBezTo>
                <a:cubicBezTo>
                  <a:pt x="795810" y="497959"/>
                  <a:pt x="792585" y="502672"/>
                  <a:pt x="789609" y="512097"/>
                </a:cubicBezTo>
                <a:cubicBezTo>
                  <a:pt x="777703" y="544096"/>
                  <a:pt x="768277" y="568032"/>
                  <a:pt x="761332" y="583907"/>
                </a:cubicBezTo>
                <a:cubicBezTo>
                  <a:pt x="722388" y="679653"/>
                  <a:pt x="699072" y="737572"/>
                  <a:pt x="691382" y="757664"/>
                </a:cubicBezTo>
                <a:lnTo>
                  <a:pt x="600225" y="1006951"/>
                </a:lnTo>
                <a:cubicBezTo>
                  <a:pt x="596753" y="1015633"/>
                  <a:pt x="595016" y="1021214"/>
                  <a:pt x="595016" y="1023694"/>
                </a:cubicBezTo>
                <a:cubicBezTo>
                  <a:pt x="595016" y="1027167"/>
                  <a:pt x="597497" y="1028903"/>
                  <a:pt x="602458" y="1028903"/>
                </a:cubicBezTo>
                <a:lnTo>
                  <a:pt x="686173" y="1028903"/>
                </a:lnTo>
                <a:cubicBezTo>
                  <a:pt x="691631" y="1028903"/>
                  <a:pt x="699382" y="1010176"/>
                  <a:pt x="709428" y="972721"/>
                </a:cubicBezTo>
                <a:cubicBezTo>
                  <a:pt x="719474" y="935265"/>
                  <a:pt x="728962" y="916166"/>
                  <a:pt x="737891" y="915422"/>
                </a:cubicBezTo>
                <a:cubicBezTo>
                  <a:pt x="743596" y="914926"/>
                  <a:pt x="766913" y="914678"/>
                  <a:pt x="807840" y="914678"/>
                </a:cubicBezTo>
                <a:lnTo>
                  <a:pt x="866628" y="914678"/>
                </a:lnTo>
                <a:cubicBezTo>
                  <a:pt x="905323" y="914678"/>
                  <a:pt x="929259" y="914926"/>
                  <a:pt x="938437" y="915422"/>
                </a:cubicBezTo>
                <a:cubicBezTo>
                  <a:pt x="949599" y="915918"/>
                  <a:pt x="960575" y="934955"/>
                  <a:pt x="971365" y="972535"/>
                </a:cubicBezTo>
                <a:cubicBezTo>
                  <a:pt x="982155" y="1010114"/>
                  <a:pt x="991023" y="1028903"/>
                  <a:pt x="997968" y="1028903"/>
                </a:cubicBezTo>
                <a:cubicBezTo>
                  <a:pt x="1002681" y="1028903"/>
                  <a:pt x="1009751" y="1028531"/>
                  <a:pt x="1019176" y="1027787"/>
                </a:cubicBezTo>
                <a:cubicBezTo>
                  <a:pt x="1028602" y="1027043"/>
                  <a:pt x="1035672" y="1026671"/>
                  <a:pt x="1040384" y="1026671"/>
                </a:cubicBezTo>
                <a:cubicBezTo>
                  <a:pt x="1045097" y="1026671"/>
                  <a:pt x="1051980" y="1027043"/>
                  <a:pt x="1061034" y="1027787"/>
                </a:cubicBezTo>
                <a:cubicBezTo>
                  <a:pt x="1070088" y="1028531"/>
                  <a:pt x="1076971" y="1028903"/>
                  <a:pt x="1081684" y="1028903"/>
                </a:cubicBezTo>
                <a:cubicBezTo>
                  <a:pt x="1087637" y="1028903"/>
                  <a:pt x="1090614" y="1027415"/>
                  <a:pt x="1090614" y="1024438"/>
                </a:cubicBezTo>
                <a:cubicBezTo>
                  <a:pt x="1090614" y="1022702"/>
                  <a:pt x="1053283" y="926460"/>
                  <a:pt x="978621" y="735712"/>
                </a:cubicBezTo>
                <a:cubicBezTo>
                  <a:pt x="925787" y="600030"/>
                  <a:pt x="896393" y="525244"/>
                  <a:pt x="890440" y="511353"/>
                </a:cubicBezTo>
                <a:cubicBezTo>
                  <a:pt x="886471" y="502176"/>
                  <a:pt x="883371" y="497587"/>
                  <a:pt x="881138" y="497587"/>
                </a:cubicBezTo>
                <a:close/>
                <a:moveTo>
                  <a:pt x="474727" y="0"/>
                </a:moveTo>
                <a:lnTo>
                  <a:pt x="11361483" y="0"/>
                </a:lnTo>
                <a:cubicBezTo>
                  <a:pt x="11623667" y="0"/>
                  <a:pt x="11836210" y="212543"/>
                  <a:pt x="11836210" y="474727"/>
                </a:cubicBezTo>
                <a:lnTo>
                  <a:pt x="11836210" y="2373576"/>
                </a:lnTo>
                <a:cubicBezTo>
                  <a:pt x="11836210" y="2635760"/>
                  <a:pt x="11623667" y="2848303"/>
                  <a:pt x="11361483" y="2848303"/>
                </a:cubicBezTo>
                <a:lnTo>
                  <a:pt x="474727" y="2848303"/>
                </a:lnTo>
                <a:cubicBezTo>
                  <a:pt x="212543" y="2848303"/>
                  <a:pt x="0" y="2635760"/>
                  <a:pt x="0" y="2373576"/>
                </a:cubicBezTo>
                <a:lnTo>
                  <a:pt x="0" y="474727"/>
                </a:lnTo>
                <a:cubicBezTo>
                  <a:pt x="0" y="212543"/>
                  <a:pt x="212543" y="0"/>
                  <a:pt x="474727"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3" name="Rectangle: Rounded Corners 2">
            <a:extLst>
              <a:ext uri="{FF2B5EF4-FFF2-40B4-BE49-F238E27FC236}">
                <a16:creationId xmlns:a16="http://schemas.microsoft.com/office/drawing/2014/main" id="{43EF4A61-FB14-6894-6B84-F1B364BAA2BC}"/>
              </a:ext>
            </a:extLst>
          </p:cNvPr>
          <p:cNvSpPr/>
          <p:nvPr/>
        </p:nvSpPr>
        <p:spPr>
          <a:xfrm>
            <a:off x="3433665" y="1036314"/>
            <a:ext cx="4413380" cy="105435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FEA2BC50-9B86-338E-5302-2A27533C395C}"/>
              </a:ext>
            </a:extLst>
          </p:cNvPr>
          <p:cNvSpPr txBox="1"/>
          <p:nvPr/>
        </p:nvSpPr>
        <p:spPr>
          <a:xfrm>
            <a:off x="3778898" y="1222310"/>
            <a:ext cx="3517641" cy="707886"/>
          </a:xfrm>
          <a:prstGeom prst="rect">
            <a:avLst/>
          </a:prstGeom>
          <a:noFill/>
        </p:spPr>
        <p:txBody>
          <a:bodyPr wrap="square" rtlCol="0">
            <a:spAutoFit/>
          </a:bodyPr>
          <a:lstStyle/>
          <a:p>
            <a:r>
              <a:rPr lang="en-US" sz="4000" b="1" u="sng" dirty="0"/>
              <a:t>TRONIC SPIRIT</a:t>
            </a:r>
          </a:p>
        </p:txBody>
      </p:sp>
      <p:sp>
        <p:nvSpPr>
          <p:cNvPr id="7" name="Rectangle: Rounded Corners 6">
            <a:extLst>
              <a:ext uri="{FF2B5EF4-FFF2-40B4-BE49-F238E27FC236}">
                <a16:creationId xmlns:a16="http://schemas.microsoft.com/office/drawing/2014/main" id="{5F8E9544-151E-0529-7E32-4FC56A671365}"/>
              </a:ext>
            </a:extLst>
          </p:cNvPr>
          <p:cNvSpPr/>
          <p:nvPr/>
        </p:nvSpPr>
        <p:spPr>
          <a:xfrm>
            <a:off x="3694922" y="4553339"/>
            <a:ext cx="4348066" cy="19513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06E618DE-D9EC-312C-E789-522B7D4AB3CF}"/>
              </a:ext>
            </a:extLst>
          </p:cNvPr>
          <p:cNvSpPr txBox="1"/>
          <p:nvPr/>
        </p:nvSpPr>
        <p:spPr>
          <a:xfrm>
            <a:off x="4058816" y="4814596"/>
            <a:ext cx="3788229" cy="1323439"/>
          </a:xfrm>
          <a:prstGeom prst="rect">
            <a:avLst/>
          </a:prstGeom>
          <a:noFill/>
        </p:spPr>
        <p:txBody>
          <a:bodyPr wrap="square" rtlCol="0">
            <a:spAutoFit/>
          </a:bodyPr>
          <a:lstStyle/>
          <a:p>
            <a:r>
              <a:rPr lang="en-US" sz="2000" dirty="0" err="1">
                <a:latin typeface="Agency FB" panose="020B0503020202020204" pitchFamily="34" charset="0"/>
              </a:rPr>
              <a:t>Malshan</a:t>
            </a:r>
            <a:r>
              <a:rPr lang="en-US" sz="2000" dirty="0">
                <a:latin typeface="Agency FB" panose="020B0503020202020204" pitchFamily="34" charset="0"/>
              </a:rPr>
              <a:t> K.K.R 220379N</a:t>
            </a:r>
          </a:p>
          <a:p>
            <a:r>
              <a:rPr lang="en-US" sz="2000" dirty="0" err="1">
                <a:latin typeface="Agency FB" panose="020B0503020202020204" pitchFamily="34" charset="0"/>
              </a:rPr>
              <a:t>Manawadu.D.N</a:t>
            </a:r>
            <a:r>
              <a:rPr lang="en-US" sz="2000" dirty="0">
                <a:latin typeface="Agency FB" panose="020B0503020202020204" pitchFamily="34" charset="0"/>
              </a:rPr>
              <a:t> 220380J</a:t>
            </a:r>
          </a:p>
          <a:p>
            <a:r>
              <a:rPr lang="en-US" sz="2000" dirty="0" err="1">
                <a:latin typeface="Agency FB" panose="020B0503020202020204" pitchFamily="34" charset="0"/>
              </a:rPr>
              <a:t>Rajakaruna.R.W.M.D.S</a:t>
            </a:r>
            <a:r>
              <a:rPr lang="en-US" sz="2000" dirty="0">
                <a:latin typeface="Agency FB" panose="020B0503020202020204" pitchFamily="34" charset="0"/>
              </a:rPr>
              <a:t> 220498D</a:t>
            </a:r>
          </a:p>
          <a:p>
            <a:r>
              <a:rPr lang="en-US" sz="2000" dirty="0" err="1">
                <a:latin typeface="Agency FB" panose="020B0503020202020204" pitchFamily="34" charset="0"/>
              </a:rPr>
              <a:t>Pitigala</a:t>
            </a:r>
            <a:r>
              <a:rPr lang="en-US" sz="2000" dirty="0">
                <a:latin typeface="Agency FB" panose="020B0503020202020204" pitchFamily="34" charset="0"/>
              </a:rPr>
              <a:t> P.K.N.W. 220481U</a:t>
            </a:r>
          </a:p>
        </p:txBody>
      </p:sp>
    </p:spTree>
    <p:extLst>
      <p:ext uri="{BB962C8B-B14F-4D97-AF65-F5344CB8AC3E}">
        <p14:creationId xmlns:p14="http://schemas.microsoft.com/office/powerpoint/2010/main" val="2518694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CE5B61F-61AE-4B33-A970-0763F96436CA}"/>
              </a:ext>
            </a:extLst>
          </p:cNvPr>
          <p:cNvSpPr txBox="1"/>
          <p:nvPr/>
        </p:nvSpPr>
        <p:spPr>
          <a:xfrm>
            <a:off x="534151" y="155474"/>
            <a:ext cx="8257836" cy="783193"/>
          </a:xfrm>
          <a:prstGeom prst="roundRect">
            <a:avLst/>
          </a:prstGeom>
          <a:solidFill>
            <a:schemeClr val="accent5">
              <a:lumMod val="75000"/>
            </a:schemeClr>
          </a:solidFill>
        </p:spPr>
        <p:txBody>
          <a:bodyPr wrap="square" rtlCol="0">
            <a:spAutoFit/>
          </a:bodyPr>
          <a:lstStyle/>
          <a:p>
            <a:r>
              <a:rPr lang="en-US" sz="4000" b="1" u="sng" dirty="0">
                <a:solidFill>
                  <a:schemeClr val="bg1"/>
                </a:solidFill>
                <a:effectLst>
                  <a:outerShdw blurRad="38100" dist="38100" dir="2700000" algn="tl">
                    <a:srgbClr val="000000">
                      <a:alpha val="43137"/>
                    </a:srgbClr>
                  </a:outerShdw>
                </a:effectLst>
              </a:rPr>
              <a:t> Schematic Diagram Drawn in Altium  </a:t>
            </a:r>
          </a:p>
        </p:txBody>
      </p:sp>
      <p:pic>
        <p:nvPicPr>
          <p:cNvPr id="4" name="Picture 3">
            <a:extLst>
              <a:ext uri="{FF2B5EF4-FFF2-40B4-BE49-F238E27FC236}">
                <a16:creationId xmlns:a16="http://schemas.microsoft.com/office/drawing/2014/main" id="{E274C9D0-2438-4C64-BAD9-00D4140E6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8085" y="1226812"/>
            <a:ext cx="8080533" cy="532544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883337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uter chip with blue squares and other components&#10;&#10;Description automatically generated">
            <a:extLst>
              <a:ext uri="{FF2B5EF4-FFF2-40B4-BE49-F238E27FC236}">
                <a16:creationId xmlns:a16="http://schemas.microsoft.com/office/drawing/2014/main" id="{3178C13B-6BC1-FDE6-A8E8-CDF4A1C8F624}"/>
              </a:ext>
            </a:extLst>
          </p:cNvPr>
          <p:cNvPicPr>
            <a:picLocks noChangeAspect="1"/>
          </p:cNvPicPr>
          <p:nvPr/>
        </p:nvPicPr>
        <p:blipFill>
          <a:blip r:embed="rId2"/>
          <a:stretch>
            <a:fillRect/>
          </a:stretch>
        </p:blipFill>
        <p:spPr>
          <a:xfrm>
            <a:off x="718592" y="1640366"/>
            <a:ext cx="4850631" cy="470917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8" name="Picture 7" descr="A computer screen shot of a circuit board&#10;&#10;Description automatically generated">
            <a:extLst>
              <a:ext uri="{FF2B5EF4-FFF2-40B4-BE49-F238E27FC236}">
                <a16:creationId xmlns:a16="http://schemas.microsoft.com/office/drawing/2014/main" id="{058DA09B-297A-B411-711E-F653DA224838}"/>
              </a:ext>
            </a:extLst>
          </p:cNvPr>
          <p:cNvPicPr>
            <a:picLocks noChangeAspect="1"/>
          </p:cNvPicPr>
          <p:nvPr/>
        </p:nvPicPr>
        <p:blipFill>
          <a:blip r:embed="rId3"/>
          <a:stretch>
            <a:fillRect/>
          </a:stretch>
        </p:blipFill>
        <p:spPr>
          <a:xfrm>
            <a:off x="6477164" y="1639484"/>
            <a:ext cx="4850631" cy="466119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5" name="TextBox 4">
            <a:extLst>
              <a:ext uri="{FF2B5EF4-FFF2-40B4-BE49-F238E27FC236}">
                <a16:creationId xmlns:a16="http://schemas.microsoft.com/office/drawing/2014/main" id="{A8481760-1D63-413C-8FB5-E86A001BF35F}"/>
              </a:ext>
            </a:extLst>
          </p:cNvPr>
          <p:cNvSpPr txBox="1"/>
          <p:nvPr/>
        </p:nvSpPr>
        <p:spPr>
          <a:xfrm>
            <a:off x="4633667" y="344622"/>
            <a:ext cx="2924666" cy="783193"/>
          </a:xfrm>
          <a:prstGeom prst="roundRect">
            <a:avLst/>
          </a:prstGeom>
          <a:solidFill>
            <a:schemeClr val="accent5">
              <a:lumMod val="75000"/>
            </a:schemeClr>
          </a:solidFill>
        </p:spPr>
        <p:txBody>
          <a:bodyPr wrap="square" rtlCol="0">
            <a:spAutoFit/>
          </a:bodyPr>
          <a:lstStyle/>
          <a:p>
            <a:pPr algn="ctr"/>
            <a:r>
              <a:rPr lang="en-US" sz="4000" b="1" u="sng" dirty="0">
                <a:solidFill>
                  <a:schemeClr val="bg1"/>
                </a:solidFill>
                <a:effectLst>
                  <a:outerShdw blurRad="38100" dist="38100" dir="2700000" algn="tl">
                    <a:srgbClr val="000000">
                      <a:alpha val="43137"/>
                    </a:srgbClr>
                  </a:outerShdw>
                </a:effectLst>
              </a:rPr>
              <a:t>PCB Design</a:t>
            </a:r>
          </a:p>
        </p:txBody>
      </p:sp>
    </p:spTree>
    <p:extLst>
      <p:ext uri="{BB962C8B-B14F-4D97-AF65-F5344CB8AC3E}">
        <p14:creationId xmlns:p14="http://schemas.microsoft.com/office/powerpoint/2010/main" val="3016288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D1757E6-E25E-853C-0FDA-9675E92ED998}"/>
              </a:ext>
            </a:extLst>
          </p:cNvPr>
          <p:cNvSpPr txBox="1"/>
          <p:nvPr/>
        </p:nvSpPr>
        <p:spPr>
          <a:xfrm>
            <a:off x="807772" y="379399"/>
            <a:ext cx="10118729" cy="715089"/>
          </a:xfrm>
          <a:prstGeom prst="roundRect">
            <a:avLst/>
          </a:prstGeom>
          <a:solidFill>
            <a:schemeClr val="accent5">
              <a:lumMod val="75000"/>
            </a:schemeClr>
          </a:solidFill>
        </p:spPr>
        <p:txBody>
          <a:bodyPr wrap="square" rtlCol="0">
            <a:spAutoFit/>
          </a:bodyPr>
          <a:lstStyle/>
          <a:p>
            <a:r>
              <a:rPr lang="en-US" sz="3600" b="1" u="sng" dirty="0">
                <a:solidFill>
                  <a:schemeClr val="bg1"/>
                </a:solidFill>
                <a:effectLst>
                  <a:outerShdw blurRad="38100" dist="38100" dir="2700000" algn="tl">
                    <a:srgbClr val="000000">
                      <a:alpha val="43137"/>
                    </a:srgbClr>
                  </a:outerShdw>
                </a:effectLst>
              </a:rPr>
              <a:t>Initial and finalized sketches of product Enclosures</a:t>
            </a:r>
          </a:p>
        </p:txBody>
      </p:sp>
      <p:sp>
        <p:nvSpPr>
          <p:cNvPr id="4" name="TextBox 3">
            <a:extLst>
              <a:ext uri="{FF2B5EF4-FFF2-40B4-BE49-F238E27FC236}">
                <a16:creationId xmlns:a16="http://schemas.microsoft.com/office/drawing/2014/main" id="{E7AAB1B8-3592-A35A-938E-0D715A82686F}"/>
              </a:ext>
            </a:extLst>
          </p:cNvPr>
          <p:cNvSpPr txBox="1"/>
          <p:nvPr/>
        </p:nvSpPr>
        <p:spPr>
          <a:xfrm>
            <a:off x="1532872" y="6034321"/>
            <a:ext cx="3685591" cy="707886"/>
          </a:xfrm>
          <a:prstGeom prst="rect">
            <a:avLst/>
          </a:prstGeom>
          <a:noFill/>
        </p:spPr>
        <p:txBody>
          <a:bodyPr wrap="square" rtlCol="0">
            <a:spAutoFit/>
          </a:bodyPr>
          <a:lstStyle/>
          <a:p>
            <a:r>
              <a:rPr lang="en-US" sz="4000" dirty="0"/>
              <a:t>Initial sketch</a:t>
            </a:r>
          </a:p>
        </p:txBody>
      </p:sp>
      <p:sp>
        <p:nvSpPr>
          <p:cNvPr id="5" name="TextBox 4">
            <a:extLst>
              <a:ext uri="{FF2B5EF4-FFF2-40B4-BE49-F238E27FC236}">
                <a16:creationId xmlns:a16="http://schemas.microsoft.com/office/drawing/2014/main" id="{CB32D969-BF77-B958-B975-30686EB776F6}"/>
              </a:ext>
            </a:extLst>
          </p:cNvPr>
          <p:cNvSpPr txBox="1"/>
          <p:nvPr/>
        </p:nvSpPr>
        <p:spPr>
          <a:xfrm>
            <a:off x="6973539" y="5887256"/>
            <a:ext cx="3346580" cy="707886"/>
          </a:xfrm>
          <a:prstGeom prst="rect">
            <a:avLst/>
          </a:prstGeom>
          <a:noFill/>
        </p:spPr>
        <p:txBody>
          <a:bodyPr wrap="square" rtlCol="0">
            <a:spAutoFit/>
          </a:bodyPr>
          <a:lstStyle/>
          <a:p>
            <a:r>
              <a:rPr lang="en-US" sz="4000" dirty="0"/>
              <a:t>Final sketch</a:t>
            </a:r>
          </a:p>
        </p:txBody>
      </p:sp>
      <p:pic>
        <p:nvPicPr>
          <p:cNvPr id="2" name="Picture 1" descr="A grey rectangular object with buttons and lights&#10;&#10;Description automatically generated">
            <a:extLst>
              <a:ext uri="{FF2B5EF4-FFF2-40B4-BE49-F238E27FC236}">
                <a16:creationId xmlns:a16="http://schemas.microsoft.com/office/drawing/2014/main" id="{C277925B-6826-C3E4-133A-85F51BB5F65F}"/>
              </a:ext>
            </a:extLst>
          </p:cNvPr>
          <p:cNvPicPr>
            <a:picLocks noChangeAspect="1"/>
          </p:cNvPicPr>
          <p:nvPr/>
        </p:nvPicPr>
        <p:blipFill>
          <a:blip r:embed="rId2"/>
          <a:stretch>
            <a:fillRect/>
          </a:stretch>
        </p:blipFill>
        <p:spPr>
          <a:xfrm>
            <a:off x="6008431" y="1587843"/>
            <a:ext cx="2461137" cy="41148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6" name="Picture 5" descr="A grey rectangular object with a green button&#10;&#10;Description automatically generated">
            <a:extLst>
              <a:ext uri="{FF2B5EF4-FFF2-40B4-BE49-F238E27FC236}">
                <a16:creationId xmlns:a16="http://schemas.microsoft.com/office/drawing/2014/main" id="{F9B11621-168E-FF5E-7C85-A9EE38BCC45B}"/>
              </a:ext>
            </a:extLst>
          </p:cNvPr>
          <p:cNvPicPr>
            <a:picLocks noChangeAspect="1"/>
          </p:cNvPicPr>
          <p:nvPr/>
        </p:nvPicPr>
        <p:blipFill>
          <a:blip r:embed="rId3"/>
          <a:stretch>
            <a:fillRect/>
          </a:stretch>
        </p:blipFill>
        <p:spPr>
          <a:xfrm>
            <a:off x="9072297" y="1587843"/>
            <a:ext cx="2491189" cy="41148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8" name="Picture 7" descr="Diagram of a diagram of a device&#10;&#10;Description automatically generated">
            <a:extLst>
              <a:ext uri="{FF2B5EF4-FFF2-40B4-BE49-F238E27FC236}">
                <a16:creationId xmlns:a16="http://schemas.microsoft.com/office/drawing/2014/main" id="{BBC35098-4A74-454B-B045-24C33A0F434D}"/>
              </a:ext>
            </a:extLst>
          </p:cNvPr>
          <p:cNvPicPr>
            <a:picLocks noChangeAspect="1"/>
          </p:cNvPicPr>
          <p:nvPr/>
        </p:nvPicPr>
        <p:blipFill rotWithShape="1">
          <a:blip r:embed="rId4">
            <a:extLst>
              <a:ext uri="{28A0092B-C50C-407E-A947-70E740481C1C}">
                <a14:useLocalDpi xmlns:a14="http://schemas.microsoft.com/office/drawing/2010/main" val="0"/>
              </a:ext>
            </a:extLst>
          </a:blip>
          <a:srcRect l="2527" t="11160" r="3724" b="12010"/>
          <a:stretch/>
        </p:blipFill>
        <p:spPr>
          <a:xfrm>
            <a:off x="1196687" y="1499994"/>
            <a:ext cx="3846033" cy="420264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63491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BFD251-AECE-488F-B3A8-70CB09C59D01}"/>
              </a:ext>
            </a:extLst>
          </p:cNvPr>
          <p:cNvSpPr txBox="1"/>
          <p:nvPr/>
        </p:nvSpPr>
        <p:spPr>
          <a:xfrm>
            <a:off x="106769" y="75961"/>
            <a:ext cx="6482875" cy="783193"/>
          </a:xfrm>
          <a:prstGeom prst="roundRect">
            <a:avLst/>
          </a:prstGeom>
          <a:solidFill>
            <a:schemeClr val="accent5">
              <a:lumMod val="75000"/>
            </a:schemeClr>
          </a:solidFill>
        </p:spPr>
        <p:txBody>
          <a:bodyPr wrap="square" rtlCol="0">
            <a:spAutoFit/>
          </a:bodyPr>
          <a:lstStyle/>
          <a:p>
            <a:r>
              <a:rPr lang="en-US" sz="4000" b="1" u="sng" dirty="0">
                <a:solidFill>
                  <a:schemeClr val="bg1"/>
                </a:solidFill>
                <a:effectLst>
                  <a:outerShdw blurRad="38100" dist="38100" dir="2700000" algn="tl">
                    <a:srgbClr val="000000">
                      <a:alpha val="43137"/>
                    </a:srgbClr>
                  </a:outerShdw>
                </a:effectLst>
              </a:rPr>
              <a:t> Wire connections to the PCB</a:t>
            </a:r>
          </a:p>
        </p:txBody>
      </p:sp>
      <p:pic>
        <p:nvPicPr>
          <p:cNvPr id="8" name="Picture 7" descr="A circuit board with many wires&#10;&#10;Description automatically generated">
            <a:extLst>
              <a:ext uri="{FF2B5EF4-FFF2-40B4-BE49-F238E27FC236}">
                <a16:creationId xmlns:a16="http://schemas.microsoft.com/office/drawing/2014/main" id="{EF2BE4FA-A574-4CB1-96F5-75D56FAED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5641" y="948606"/>
            <a:ext cx="5082107" cy="569414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9" name="Rectangle 8">
            <a:extLst>
              <a:ext uri="{FF2B5EF4-FFF2-40B4-BE49-F238E27FC236}">
                <a16:creationId xmlns:a16="http://schemas.microsoft.com/office/drawing/2014/main" id="{17EF757A-4605-43BB-8BB8-240569A0791B}"/>
              </a:ext>
            </a:extLst>
          </p:cNvPr>
          <p:cNvSpPr/>
          <p:nvPr/>
        </p:nvSpPr>
        <p:spPr>
          <a:xfrm>
            <a:off x="770286" y="2684073"/>
            <a:ext cx="4848808" cy="235506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5445D9F-8736-4D1F-A2A3-608576958F09}"/>
              </a:ext>
            </a:extLst>
          </p:cNvPr>
          <p:cNvSpPr txBox="1"/>
          <p:nvPr/>
        </p:nvSpPr>
        <p:spPr>
          <a:xfrm>
            <a:off x="950844" y="2983540"/>
            <a:ext cx="4426226" cy="1938992"/>
          </a:xfrm>
          <a:prstGeom prst="rect">
            <a:avLst/>
          </a:prstGeom>
          <a:noFill/>
        </p:spPr>
        <p:txBody>
          <a:bodyPr wrap="square">
            <a:spAutoFit/>
          </a:bodyPr>
          <a:lstStyle/>
          <a:p>
            <a:pPr algn="just"/>
            <a:r>
              <a:rPr lang="en-US" sz="2000" kern="100" dirty="0">
                <a:latin typeface="Calibri" panose="020F0502020204030204" pitchFamily="34" charset="0"/>
                <a:ea typeface="Calibri" panose="020F0502020204030204" pitchFamily="34" charset="0"/>
                <a:cs typeface="Latha" panose="020B0604020202020204" pitchFamily="34" charset="0"/>
              </a:rPr>
              <a:t>This shows the wire configuration inside the module. This shows all the wires connected to the PCB, to the manual fan speed controlling buttons and to the fan motor.</a:t>
            </a:r>
            <a:endParaRPr lang="en-US" sz="2000" kern="100" dirty="0">
              <a:effectLst/>
              <a:latin typeface="Calibri" panose="020F0502020204030204" pitchFamily="34" charset="0"/>
              <a:ea typeface="Calibri" panose="020F0502020204030204" pitchFamily="34" charset="0"/>
              <a:cs typeface="Latha" panose="020B0604020202020204" pitchFamily="34" charset="0"/>
            </a:endParaRPr>
          </a:p>
          <a:p>
            <a:pPr algn="just"/>
            <a:endParaRPr lang="en-US" sz="2000" dirty="0"/>
          </a:p>
        </p:txBody>
      </p:sp>
    </p:spTree>
    <p:extLst>
      <p:ext uri="{BB962C8B-B14F-4D97-AF65-F5344CB8AC3E}">
        <p14:creationId xmlns:p14="http://schemas.microsoft.com/office/powerpoint/2010/main" val="2609855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Black" panose="020B0A04020102020204" pitchFamily="34" charset="0"/>
              </a:rPr>
              <a:t>POWER CONSUMPTION</a:t>
            </a:r>
          </a:p>
        </p:txBody>
      </p:sp>
      <p:sp>
        <p:nvSpPr>
          <p:cNvPr id="3" name="Content Placeholder 2"/>
          <p:cNvSpPr>
            <a:spLocks noGrp="1"/>
          </p:cNvSpPr>
          <p:nvPr>
            <p:ph idx="1"/>
          </p:nvPr>
        </p:nvSpPr>
        <p:spPr>
          <a:xfrm>
            <a:off x="838199" y="1825625"/>
            <a:ext cx="11498943" cy="4351338"/>
          </a:xfrm>
        </p:spPr>
        <p:txBody>
          <a:bodyPr>
            <a:normAutofit/>
          </a:bodyPr>
          <a:lstStyle/>
          <a:p>
            <a:pPr marL="0" indent="0">
              <a:buNone/>
            </a:pPr>
            <a:r>
              <a:rPr lang="en-US" sz="3600" dirty="0">
                <a:latin typeface="Bell MT" panose="02020503060305020303" pitchFamily="18" charset="0"/>
              </a:rPr>
              <a:t>Temperature Sensors(DHT11)  -0.2mA*5V       =1mW</a:t>
            </a:r>
            <a:br>
              <a:rPr lang="en-US" sz="3600" dirty="0">
                <a:latin typeface="Bell MT" panose="02020503060305020303" pitchFamily="18" charset="0"/>
              </a:rPr>
            </a:br>
            <a:r>
              <a:rPr lang="en-US" sz="3600" dirty="0">
                <a:latin typeface="Bell MT" panose="02020503060305020303" pitchFamily="18" charset="0"/>
              </a:rPr>
              <a:t>PIR Sensor       -0.125mA*5V*2                          =1.25mW</a:t>
            </a:r>
            <a:br>
              <a:rPr lang="en-US" sz="3600" dirty="0">
                <a:latin typeface="Bell MT" panose="02020503060305020303" pitchFamily="18" charset="0"/>
              </a:rPr>
            </a:br>
            <a:r>
              <a:rPr lang="en-US" sz="3600" dirty="0">
                <a:latin typeface="Bell MT" panose="02020503060305020303" pitchFamily="18" charset="0"/>
              </a:rPr>
              <a:t>ATMEGA328P(in active mode)                           =1.5mW </a:t>
            </a:r>
            <a:br>
              <a:rPr lang="en-US" sz="3600" dirty="0">
                <a:latin typeface="Bell MT" panose="02020503060305020303" pitchFamily="18" charset="0"/>
              </a:rPr>
            </a:br>
            <a:r>
              <a:rPr lang="en-US" sz="3600" dirty="0">
                <a:latin typeface="Bell MT" panose="02020503060305020303" pitchFamily="18" charset="0"/>
              </a:rPr>
              <a:t>Relay-0.45mW*5                                                  =2.25mW</a:t>
            </a:r>
            <a:br>
              <a:rPr lang="en-US" sz="3600" dirty="0">
                <a:latin typeface="Bell MT" panose="02020503060305020303" pitchFamily="18" charset="0"/>
              </a:rPr>
            </a:br>
            <a:r>
              <a:rPr lang="en-US" sz="3600" dirty="0">
                <a:latin typeface="Bell MT" panose="02020503060305020303" pitchFamily="18" charset="0"/>
              </a:rPr>
              <a:t>220VAC to 5VDC Converter Module                  =3.5 W</a:t>
            </a:r>
          </a:p>
          <a:p>
            <a:pPr marL="0" indent="0">
              <a:buNone/>
            </a:pPr>
            <a:r>
              <a:rPr lang="en-US" sz="3600" dirty="0">
                <a:latin typeface="Bell MT" panose="02020503060305020303" pitchFamily="18" charset="0"/>
              </a:rPr>
              <a:t>Total                                                                      ≈3.5W</a:t>
            </a:r>
          </a:p>
        </p:txBody>
      </p:sp>
      <p:cxnSp>
        <p:nvCxnSpPr>
          <p:cNvPr id="5" name="Straight Connector 4"/>
          <p:cNvCxnSpPr/>
          <p:nvPr/>
        </p:nvCxnSpPr>
        <p:spPr>
          <a:xfrm flipV="1">
            <a:off x="9913257" y="5252929"/>
            <a:ext cx="2090057" cy="14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9913257" y="6000808"/>
            <a:ext cx="2104572" cy="1451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913257" y="5868198"/>
            <a:ext cx="21045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7066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780A71-67A0-4153-AFCC-5DB733750C99}"/>
              </a:ext>
            </a:extLst>
          </p:cNvPr>
          <p:cNvSpPr txBox="1"/>
          <p:nvPr/>
        </p:nvSpPr>
        <p:spPr>
          <a:xfrm>
            <a:off x="1257667" y="254852"/>
            <a:ext cx="4838333" cy="783193"/>
          </a:xfrm>
          <a:prstGeom prst="roundRect">
            <a:avLst/>
          </a:prstGeom>
          <a:solidFill>
            <a:schemeClr val="accent5">
              <a:lumMod val="75000"/>
            </a:schemeClr>
          </a:solidFill>
        </p:spPr>
        <p:txBody>
          <a:bodyPr wrap="square" rtlCol="0">
            <a:spAutoFit/>
          </a:bodyPr>
          <a:lstStyle/>
          <a:p>
            <a:r>
              <a:rPr lang="en-US" sz="4000" b="1" u="sng" dirty="0">
                <a:solidFill>
                  <a:schemeClr val="bg1"/>
                </a:solidFill>
                <a:effectLst>
                  <a:outerShdw blurRad="38100" dist="38100" dir="2700000" algn="tl">
                    <a:srgbClr val="000000">
                      <a:alpha val="43137"/>
                    </a:srgbClr>
                  </a:outerShdw>
                </a:effectLst>
              </a:rPr>
              <a:t>Approximate Budget </a:t>
            </a:r>
          </a:p>
        </p:txBody>
      </p:sp>
      <p:graphicFrame>
        <p:nvGraphicFramePr>
          <p:cNvPr id="5" name="Table 5">
            <a:extLst>
              <a:ext uri="{FF2B5EF4-FFF2-40B4-BE49-F238E27FC236}">
                <a16:creationId xmlns:a16="http://schemas.microsoft.com/office/drawing/2014/main" id="{EAE34011-6F78-4924-95FC-A8573BD8857A}"/>
              </a:ext>
            </a:extLst>
          </p:cNvPr>
          <p:cNvGraphicFramePr>
            <a:graphicFrameLocks noGrp="1"/>
          </p:cNvGraphicFramePr>
          <p:nvPr>
            <p:extLst>
              <p:ext uri="{D42A27DB-BD31-4B8C-83A1-F6EECF244321}">
                <p14:modId xmlns:p14="http://schemas.microsoft.com/office/powerpoint/2010/main" val="3608084661"/>
              </p:ext>
            </p:extLst>
          </p:nvPr>
        </p:nvGraphicFramePr>
        <p:xfrm>
          <a:off x="1570617" y="1409948"/>
          <a:ext cx="8304894" cy="4735464"/>
        </p:xfrm>
        <a:graphic>
          <a:graphicData uri="http://schemas.openxmlformats.org/drawingml/2006/table">
            <a:tbl>
              <a:tblPr firstRow="1" bandRow="1">
                <a:tableStyleId>{7DF18680-E054-41AD-8BC1-D1AEF772440D}</a:tableStyleId>
              </a:tblPr>
              <a:tblGrid>
                <a:gridCol w="4152447">
                  <a:extLst>
                    <a:ext uri="{9D8B030D-6E8A-4147-A177-3AD203B41FA5}">
                      <a16:colId xmlns:a16="http://schemas.microsoft.com/office/drawing/2014/main" val="2606892340"/>
                    </a:ext>
                  </a:extLst>
                </a:gridCol>
                <a:gridCol w="4152447">
                  <a:extLst>
                    <a:ext uri="{9D8B030D-6E8A-4147-A177-3AD203B41FA5}">
                      <a16:colId xmlns:a16="http://schemas.microsoft.com/office/drawing/2014/main" val="1691407969"/>
                    </a:ext>
                  </a:extLst>
                </a:gridCol>
              </a:tblGrid>
              <a:tr h="591933">
                <a:tc>
                  <a:txBody>
                    <a:bodyPr/>
                    <a:lstStyle/>
                    <a:p>
                      <a:pPr algn="ctr"/>
                      <a:r>
                        <a:rPr lang="en-GB" sz="3200" dirty="0"/>
                        <a:t>Item</a:t>
                      </a:r>
                      <a:endParaRPr lang="en-GB" sz="1600" dirty="0"/>
                    </a:p>
                  </a:txBody>
                  <a:tcPr/>
                </a:tc>
                <a:tc>
                  <a:txBody>
                    <a:bodyPr/>
                    <a:lstStyle/>
                    <a:p>
                      <a:pPr algn="ctr"/>
                      <a:r>
                        <a:rPr lang="en-GB" sz="3200" dirty="0"/>
                        <a:t>Prices</a:t>
                      </a:r>
                    </a:p>
                  </a:txBody>
                  <a:tcPr/>
                </a:tc>
                <a:extLst>
                  <a:ext uri="{0D108BD9-81ED-4DB2-BD59-A6C34878D82A}">
                    <a16:rowId xmlns:a16="http://schemas.microsoft.com/office/drawing/2014/main" val="160713150"/>
                  </a:ext>
                </a:extLst>
              </a:tr>
              <a:tr h="591933">
                <a:tc>
                  <a:txBody>
                    <a:bodyPr/>
                    <a:lstStyle/>
                    <a:p>
                      <a:pPr algn="ctr"/>
                      <a:r>
                        <a:rPr lang="en-GB" dirty="0"/>
                        <a:t>PIR Sensor × 2</a:t>
                      </a:r>
                    </a:p>
                  </a:txBody>
                  <a:tcPr/>
                </a:tc>
                <a:tc>
                  <a:txBody>
                    <a:bodyPr/>
                    <a:lstStyle/>
                    <a:p>
                      <a:pPr algn="ctr"/>
                      <a:r>
                        <a:rPr lang="en-GB" dirty="0"/>
                        <a:t>700</a:t>
                      </a:r>
                    </a:p>
                  </a:txBody>
                  <a:tcPr/>
                </a:tc>
                <a:extLst>
                  <a:ext uri="{0D108BD9-81ED-4DB2-BD59-A6C34878D82A}">
                    <a16:rowId xmlns:a16="http://schemas.microsoft.com/office/drawing/2014/main" val="669378898"/>
                  </a:ext>
                </a:extLst>
              </a:tr>
              <a:tr h="591933">
                <a:tc>
                  <a:txBody>
                    <a:bodyPr/>
                    <a:lstStyle/>
                    <a:p>
                      <a:pPr algn="ctr"/>
                      <a:r>
                        <a:rPr lang="en-GB" dirty="0"/>
                        <a:t>Temperature sensor </a:t>
                      </a:r>
                    </a:p>
                  </a:txBody>
                  <a:tcPr/>
                </a:tc>
                <a:tc>
                  <a:txBody>
                    <a:bodyPr/>
                    <a:lstStyle/>
                    <a:p>
                      <a:pPr algn="ctr"/>
                      <a:r>
                        <a:rPr lang="en-GB" dirty="0"/>
                        <a:t>250</a:t>
                      </a:r>
                    </a:p>
                  </a:txBody>
                  <a:tcPr/>
                </a:tc>
                <a:extLst>
                  <a:ext uri="{0D108BD9-81ED-4DB2-BD59-A6C34878D82A}">
                    <a16:rowId xmlns:a16="http://schemas.microsoft.com/office/drawing/2014/main" val="82142903"/>
                  </a:ext>
                </a:extLst>
              </a:tr>
              <a:tr h="591933">
                <a:tc>
                  <a:txBody>
                    <a:bodyPr/>
                    <a:lstStyle/>
                    <a:p>
                      <a:pPr algn="ctr"/>
                      <a:r>
                        <a:rPr lang="en-GB" dirty="0" err="1"/>
                        <a:t>Atmega</a:t>
                      </a:r>
                      <a:r>
                        <a:rPr lang="en-GB" dirty="0"/>
                        <a:t> 328 PU IC</a:t>
                      </a:r>
                    </a:p>
                  </a:txBody>
                  <a:tcPr/>
                </a:tc>
                <a:tc>
                  <a:txBody>
                    <a:bodyPr/>
                    <a:lstStyle/>
                    <a:p>
                      <a:pPr algn="ctr"/>
                      <a:r>
                        <a:rPr lang="en-GB" dirty="0"/>
                        <a:t>1400</a:t>
                      </a:r>
                    </a:p>
                  </a:txBody>
                  <a:tcPr/>
                </a:tc>
                <a:extLst>
                  <a:ext uri="{0D108BD9-81ED-4DB2-BD59-A6C34878D82A}">
                    <a16:rowId xmlns:a16="http://schemas.microsoft.com/office/drawing/2014/main" val="1258064387"/>
                  </a:ext>
                </a:extLst>
              </a:tr>
              <a:tr h="591933">
                <a:tc>
                  <a:txBody>
                    <a:bodyPr/>
                    <a:lstStyle/>
                    <a:p>
                      <a:pPr algn="ctr"/>
                      <a:r>
                        <a:rPr lang="en-GB" dirty="0"/>
                        <a:t>Other passive components</a:t>
                      </a:r>
                    </a:p>
                  </a:txBody>
                  <a:tcPr/>
                </a:tc>
                <a:tc>
                  <a:txBody>
                    <a:bodyPr/>
                    <a:lstStyle/>
                    <a:p>
                      <a:pPr algn="ctr"/>
                      <a:r>
                        <a:rPr lang="en-GB" dirty="0"/>
                        <a:t>1000</a:t>
                      </a:r>
                    </a:p>
                  </a:txBody>
                  <a:tcPr/>
                </a:tc>
                <a:extLst>
                  <a:ext uri="{0D108BD9-81ED-4DB2-BD59-A6C34878D82A}">
                    <a16:rowId xmlns:a16="http://schemas.microsoft.com/office/drawing/2014/main" val="2239476449"/>
                  </a:ext>
                </a:extLst>
              </a:tr>
              <a:tr h="591933">
                <a:tc>
                  <a:txBody>
                    <a:bodyPr/>
                    <a:lstStyle/>
                    <a:p>
                      <a:pPr algn="ctr"/>
                      <a:r>
                        <a:rPr lang="en-GB" dirty="0"/>
                        <a:t>Enclosure</a:t>
                      </a:r>
                    </a:p>
                  </a:txBody>
                  <a:tcPr/>
                </a:tc>
                <a:tc>
                  <a:txBody>
                    <a:bodyPr/>
                    <a:lstStyle/>
                    <a:p>
                      <a:pPr algn="ctr"/>
                      <a:r>
                        <a:rPr lang="en-GB" dirty="0"/>
                        <a:t>8900</a:t>
                      </a:r>
                    </a:p>
                  </a:txBody>
                  <a:tcPr/>
                </a:tc>
                <a:extLst>
                  <a:ext uri="{0D108BD9-81ED-4DB2-BD59-A6C34878D82A}">
                    <a16:rowId xmlns:a16="http://schemas.microsoft.com/office/drawing/2014/main" val="2614739192"/>
                  </a:ext>
                </a:extLst>
              </a:tr>
              <a:tr h="591933">
                <a:tc>
                  <a:txBody>
                    <a:bodyPr/>
                    <a:lstStyle/>
                    <a:p>
                      <a:pPr algn="ctr"/>
                      <a:r>
                        <a:rPr lang="en-GB" dirty="0"/>
                        <a:t>PCB</a:t>
                      </a:r>
                    </a:p>
                  </a:txBody>
                  <a:tcPr/>
                </a:tc>
                <a:tc>
                  <a:txBody>
                    <a:bodyPr/>
                    <a:lstStyle/>
                    <a:p>
                      <a:pPr algn="ctr"/>
                      <a:r>
                        <a:rPr lang="en-GB" dirty="0"/>
                        <a:t>4000</a:t>
                      </a:r>
                    </a:p>
                  </a:txBody>
                  <a:tcPr/>
                </a:tc>
                <a:extLst>
                  <a:ext uri="{0D108BD9-81ED-4DB2-BD59-A6C34878D82A}">
                    <a16:rowId xmlns:a16="http://schemas.microsoft.com/office/drawing/2014/main" val="823037244"/>
                  </a:ext>
                </a:extLst>
              </a:tr>
              <a:tr h="591933">
                <a:tc>
                  <a:txBody>
                    <a:bodyPr/>
                    <a:lstStyle/>
                    <a:p>
                      <a:pPr lvl="0" algn="ctr">
                        <a:buNone/>
                      </a:pPr>
                      <a:r>
                        <a:rPr lang="en-GB" sz="1800" b="0" i="0" u="none" strike="noStrike" noProof="0" dirty="0">
                          <a:solidFill>
                            <a:srgbClr val="000000"/>
                          </a:solidFill>
                          <a:latin typeface="Calibri"/>
                        </a:rPr>
                        <a:t>Total</a:t>
                      </a:r>
                      <a:endParaRPr lang="en-US" dirty="0"/>
                    </a:p>
                  </a:txBody>
                  <a:tcPr/>
                </a:tc>
                <a:tc>
                  <a:txBody>
                    <a:bodyPr/>
                    <a:lstStyle/>
                    <a:p>
                      <a:pPr lvl="0" algn="ctr">
                        <a:buNone/>
                      </a:pPr>
                      <a:r>
                        <a:rPr lang="en-GB" sz="1800" b="0" i="0" u="none" strike="noStrike" noProof="0" dirty="0">
                          <a:solidFill>
                            <a:srgbClr val="000000"/>
                          </a:solidFill>
                          <a:latin typeface="Calibri"/>
                        </a:rPr>
                        <a:t>16250</a:t>
                      </a:r>
                      <a:endParaRPr lang="en-US" dirty="0"/>
                    </a:p>
                  </a:txBody>
                  <a:tcPr/>
                </a:tc>
                <a:extLst>
                  <a:ext uri="{0D108BD9-81ED-4DB2-BD59-A6C34878D82A}">
                    <a16:rowId xmlns:a16="http://schemas.microsoft.com/office/drawing/2014/main" val="2485103519"/>
                  </a:ext>
                </a:extLst>
              </a:tr>
            </a:tbl>
          </a:graphicData>
        </a:graphic>
      </p:graphicFrame>
    </p:spTree>
    <p:extLst>
      <p:ext uri="{BB962C8B-B14F-4D97-AF65-F5344CB8AC3E}">
        <p14:creationId xmlns:p14="http://schemas.microsoft.com/office/powerpoint/2010/main" val="4276263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4C461E-1F4B-4A96-A585-355321AF0F6F}"/>
              </a:ext>
            </a:extLst>
          </p:cNvPr>
          <p:cNvSpPr txBox="1"/>
          <p:nvPr/>
        </p:nvSpPr>
        <p:spPr>
          <a:xfrm>
            <a:off x="699258" y="3972254"/>
            <a:ext cx="7082471" cy="1938992"/>
          </a:xfrm>
          <a:prstGeom prst="rect">
            <a:avLst/>
          </a:prstGeom>
          <a:noFill/>
        </p:spPr>
        <p:txBody>
          <a:bodyPr wrap="square" rtlCol="0">
            <a:spAutoFit/>
          </a:bodyPr>
          <a:lstStyle/>
          <a:p>
            <a:pPr algn="just"/>
            <a:r>
              <a:rPr lang="en-GB" sz="2400" dirty="0"/>
              <a:t>Our marketing plan is to collaborate with industry-leading fan suppliers to integrate our Smart Fan Control System with their products. By partnering with established companies in the fan industry, we aim to introduce our product to a wider audience. </a:t>
            </a:r>
          </a:p>
        </p:txBody>
      </p:sp>
      <p:sp>
        <p:nvSpPr>
          <p:cNvPr id="5" name="TextBox 4">
            <a:extLst>
              <a:ext uri="{FF2B5EF4-FFF2-40B4-BE49-F238E27FC236}">
                <a16:creationId xmlns:a16="http://schemas.microsoft.com/office/drawing/2014/main" id="{2391C60E-7950-40B9-8BE5-4F5ABAB2C78E}"/>
              </a:ext>
            </a:extLst>
          </p:cNvPr>
          <p:cNvSpPr txBox="1"/>
          <p:nvPr/>
        </p:nvSpPr>
        <p:spPr>
          <a:xfrm>
            <a:off x="745912" y="1576644"/>
            <a:ext cx="6989165" cy="2308324"/>
          </a:xfrm>
          <a:prstGeom prst="rect">
            <a:avLst/>
          </a:prstGeom>
          <a:noFill/>
        </p:spPr>
        <p:txBody>
          <a:bodyPr wrap="square" rtlCol="0">
            <a:spAutoFit/>
          </a:bodyPr>
          <a:lstStyle/>
          <a:p>
            <a:pPr algn="just"/>
            <a:r>
              <a:rPr lang="en-GB" sz="2400" dirty="0">
                <a:effectLst/>
                <a:latin typeface="Calibri" panose="020F0502020204030204" pitchFamily="34" charset="0"/>
                <a:ea typeface="Calibri" panose="020F0502020204030204" pitchFamily="34" charset="0"/>
                <a:cs typeface="Latha" panose="020B0604020202020204" pitchFamily="34" charset="0"/>
              </a:rPr>
              <a:t>In our upcoming projects, we plan to modify the standard fan controller and also expand our project to include wall-hanging fans, as shown in the accompanying image. This will allow us to reach a broader audience and appeal to customers with different preferences. </a:t>
            </a:r>
            <a:endParaRPr lang="en-GB" sz="2400" dirty="0"/>
          </a:p>
        </p:txBody>
      </p:sp>
      <p:sp>
        <p:nvSpPr>
          <p:cNvPr id="7" name="Freeform: Shape 6">
            <a:extLst>
              <a:ext uri="{FF2B5EF4-FFF2-40B4-BE49-F238E27FC236}">
                <a16:creationId xmlns:a16="http://schemas.microsoft.com/office/drawing/2014/main" id="{B388CBD1-B386-4C96-ABCD-891C6C51F342}"/>
              </a:ext>
            </a:extLst>
          </p:cNvPr>
          <p:cNvSpPr/>
          <p:nvPr/>
        </p:nvSpPr>
        <p:spPr>
          <a:xfrm>
            <a:off x="951186" y="546536"/>
            <a:ext cx="7168055" cy="830317"/>
          </a:xfrm>
          <a:custGeom>
            <a:avLst/>
            <a:gdLst/>
            <a:ahLst/>
            <a:cxnLst/>
            <a:rect l="l" t="t" r="r" b="b"/>
            <a:pathLst>
              <a:path w="7168055" h="830317">
                <a:moveTo>
                  <a:pt x="4002437" y="468695"/>
                </a:moveTo>
                <a:lnTo>
                  <a:pt x="4002437" y="549490"/>
                </a:lnTo>
                <a:lnTo>
                  <a:pt x="4044035" y="549490"/>
                </a:lnTo>
                <a:cubicBezTo>
                  <a:pt x="4043369" y="559223"/>
                  <a:pt x="4040135" y="567656"/>
                  <a:pt x="4034335" y="574789"/>
                </a:cubicBezTo>
                <a:cubicBezTo>
                  <a:pt x="4028536" y="581921"/>
                  <a:pt x="4017903" y="589088"/>
                  <a:pt x="4002437" y="596287"/>
                </a:cubicBezTo>
                <a:lnTo>
                  <a:pt x="4021436" y="631885"/>
                </a:lnTo>
                <a:cubicBezTo>
                  <a:pt x="4046235" y="620952"/>
                  <a:pt x="4063767" y="608353"/>
                  <a:pt x="4074033" y="594087"/>
                </a:cubicBezTo>
                <a:cubicBezTo>
                  <a:pt x="4084299" y="579822"/>
                  <a:pt x="4089432" y="560356"/>
                  <a:pt x="4089432" y="535691"/>
                </a:cubicBezTo>
                <a:lnTo>
                  <a:pt x="4089432" y="468695"/>
                </a:lnTo>
                <a:close/>
                <a:moveTo>
                  <a:pt x="2535588" y="468695"/>
                </a:moveTo>
                <a:lnTo>
                  <a:pt x="2535588" y="549490"/>
                </a:lnTo>
                <a:lnTo>
                  <a:pt x="2577185" y="549490"/>
                </a:lnTo>
                <a:cubicBezTo>
                  <a:pt x="2576519" y="559223"/>
                  <a:pt x="2573285" y="567656"/>
                  <a:pt x="2567486" y="574789"/>
                </a:cubicBezTo>
                <a:cubicBezTo>
                  <a:pt x="2561686" y="581921"/>
                  <a:pt x="2551053" y="589088"/>
                  <a:pt x="2535588" y="596287"/>
                </a:cubicBezTo>
                <a:lnTo>
                  <a:pt x="2554587" y="631885"/>
                </a:lnTo>
                <a:cubicBezTo>
                  <a:pt x="2579385" y="620952"/>
                  <a:pt x="2596917" y="608353"/>
                  <a:pt x="2607183" y="594087"/>
                </a:cubicBezTo>
                <a:cubicBezTo>
                  <a:pt x="2617450" y="579822"/>
                  <a:pt x="2622583" y="560356"/>
                  <a:pt x="2622583" y="535691"/>
                </a:cubicBezTo>
                <a:lnTo>
                  <a:pt x="2622583" y="468695"/>
                </a:lnTo>
                <a:close/>
                <a:moveTo>
                  <a:pt x="4413729" y="448696"/>
                </a:moveTo>
                <a:lnTo>
                  <a:pt x="4413729" y="461695"/>
                </a:lnTo>
                <a:cubicBezTo>
                  <a:pt x="4413729" y="471828"/>
                  <a:pt x="4412096" y="480061"/>
                  <a:pt x="4408829" y="486394"/>
                </a:cubicBezTo>
                <a:cubicBezTo>
                  <a:pt x="4405563" y="492727"/>
                  <a:pt x="4400030" y="498093"/>
                  <a:pt x="4392230" y="502493"/>
                </a:cubicBezTo>
                <a:cubicBezTo>
                  <a:pt x="4384431" y="506893"/>
                  <a:pt x="4375998" y="509093"/>
                  <a:pt x="4366932" y="509093"/>
                </a:cubicBezTo>
                <a:cubicBezTo>
                  <a:pt x="4358265" y="509093"/>
                  <a:pt x="4351700" y="507059"/>
                  <a:pt x="4347233" y="502993"/>
                </a:cubicBezTo>
                <a:cubicBezTo>
                  <a:pt x="4342766" y="498926"/>
                  <a:pt x="4340533" y="493693"/>
                  <a:pt x="4340533" y="487294"/>
                </a:cubicBezTo>
                <a:cubicBezTo>
                  <a:pt x="4340533" y="481694"/>
                  <a:pt x="4342800" y="476694"/>
                  <a:pt x="4347333" y="472295"/>
                </a:cubicBezTo>
                <a:cubicBezTo>
                  <a:pt x="4351733" y="468028"/>
                  <a:pt x="4362199" y="463695"/>
                  <a:pt x="4378731" y="459296"/>
                </a:cubicBezTo>
                <a:cubicBezTo>
                  <a:pt x="4390864" y="456229"/>
                  <a:pt x="4402530" y="452696"/>
                  <a:pt x="4413729" y="448696"/>
                </a:cubicBezTo>
                <a:close/>
                <a:moveTo>
                  <a:pt x="3213579" y="448696"/>
                </a:moveTo>
                <a:lnTo>
                  <a:pt x="3213579" y="461695"/>
                </a:lnTo>
                <a:cubicBezTo>
                  <a:pt x="3213579" y="471828"/>
                  <a:pt x="3211946" y="480061"/>
                  <a:pt x="3208679" y="486394"/>
                </a:cubicBezTo>
                <a:cubicBezTo>
                  <a:pt x="3205413" y="492727"/>
                  <a:pt x="3199880" y="498093"/>
                  <a:pt x="3192080" y="502493"/>
                </a:cubicBezTo>
                <a:cubicBezTo>
                  <a:pt x="3184281" y="506893"/>
                  <a:pt x="3175848" y="509093"/>
                  <a:pt x="3166782" y="509093"/>
                </a:cubicBezTo>
                <a:cubicBezTo>
                  <a:pt x="3158116" y="509093"/>
                  <a:pt x="3151549" y="507059"/>
                  <a:pt x="3147083" y="502993"/>
                </a:cubicBezTo>
                <a:cubicBezTo>
                  <a:pt x="3142617" y="498926"/>
                  <a:pt x="3140383" y="493693"/>
                  <a:pt x="3140383" y="487294"/>
                </a:cubicBezTo>
                <a:cubicBezTo>
                  <a:pt x="3140383" y="481694"/>
                  <a:pt x="3142650" y="476694"/>
                  <a:pt x="3147183" y="472295"/>
                </a:cubicBezTo>
                <a:cubicBezTo>
                  <a:pt x="3151583" y="468028"/>
                  <a:pt x="3162049" y="463695"/>
                  <a:pt x="3178581" y="459296"/>
                </a:cubicBezTo>
                <a:cubicBezTo>
                  <a:pt x="3190714" y="456229"/>
                  <a:pt x="3202380" y="452696"/>
                  <a:pt x="3213579" y="448696"/>
                </a:cubicBezTo>
                <a:close/>
                <a:moveTo>
                  <a:pt x="803754" y="448696"/>
                </a:moveTo>
                <a:lnTo>
                  <a:pt x="803754" y="461695"/>
                </a:lnTo>
                <a:cubicBezTo>
                  <a:pt x="803754" y="471828"/>
                  <a:pt x="802121" y="480061"/>
                  <a:pt x="798854" y="486394"/>
                </a:cubicBezTo>
                <a:cubicBezTo>
                  <a:pt x="795588" y="492727"/>
                  <a:pt x="790055" y="498093"/>
                  <a:pt x="782255" y="502493"/>
                </a:cubicBezTo>
                <a:cubicBezTo>
                  <a:pt x="774456" y="506893"/>
                  <a:pt x="766023" y="509093"/>
                  <a:pt x="756957" y="509093"/>
                </a:cubicBezTo>
                <a:cubicBezTo>
                  <a:pt x="748291" y="509093"/>
                  <a:pt x="741724" y="507059"/>
                  <a:pt x="737258" y="502993"/>
                </a:cubicBezTo>
                <a:cubicBezTo>
                  <a:pt x="732792" y="498926"/>
                  <a:pt x="730558" y="493693"/>
                  <a:pt x="730558" y="487294"/>
                </a:cubicBezTo>
                <a:cubicBezTo>
                  <a:pt x="730558" y="481694"/>
                  <a:pt x="732825" y="476694"/>
                  <a:pt x="737358" y="472295"/>
                </a:cubicBezTo>
                <a:cubicBezTo>
                  <a:pt x="741758" y="468028"/>
                  <a:pt x="752224" y="463695"/>
                  <a:pt x="768756" y="459296"/>
                </a:cubicBezTo>
                <a:cubicBezTo>
                  <a:pt x="780889" y="456229"/>
                  <a:pt x="792555" y="452696"/>
                  <a:pt x="803754" y="448696"/>
                </a:cubicBezTo>
                <a:close/>
                <a:moveTo>
                  <a:pt x="5308907" y="427098"/>
                </a:moveTo>
                <a:lnTo>
                  <a:pt x="5354904" y="427098"/>
                </a:lnTo>
                <a:cubicBezTo>
                  <a:pt x="5370770" y="427098"/>
                  <a:pt x="5381869" y="429731"/>
                  <a:pt x="5388202" y="434997"/>
                </a:cubicBezTo>
                <a:cubicBezTo>
                  <a:pt x="5394535" y="440263"/>
                  <a:pt x="5397701" y="447230"/>
                  <a:pt x="5397701" y="455896"/>
                </a:cubicBezTo>
                <a:cubicBezTo>
                  <a:pt x="5397701" y="465229"/>
                  <a:pt x="5394501" y="472661"/>
                  <a:pt x="5388102" y="478194"/>
                </a:cubicBezTo>
                <a:cubicBezTo>
                  <a:pt x="5381702" y="483727"/>
                  <a:pt x="5370703" y="486494"/>
                  <a:pt x="5355104" y="486494"/>
                </a:cubicBezTo>
                <a:lnTo>
                  <a:pt x="5308907" y="486494"/>
                </a:lnTo>
                <a:close/>
                <a:moveTo>
                  <a:pt x="6697631" y="393100"/>
                </a:moveTo>
                <a:cubicBezTo>
                  <a:pt x="6708430" y="393100"/>
                  <a:pt x="6717364" y="397199"/>
                  <a:pt x="6724429" y="405399"/>
                </a:cubicBezTo>
                <a:cubicBezTo>
                  <a:pt x="6731496" y="413598"/>
                  <a:pt x="6735029" y="426031"/>
                  <a:pt x="6735029" y="442697"/>
                </a:cubicBezTo>
                <a:cubicBezTo>
                  <a:pt x="6735029" y="461095"/>
                  <a:pt x="6731563" y="474361"/>
                  <a:pt x="6724629" y="482494"/>
                </a:cubicBezTo>
                <a:cubicBezTo>
                  <a:pt x="6717697" y="490627"/>
                  <a:pt x="6709030" y="494693"/>
                  <a:pt x="6698631" y="494693"/>
                </a:cubicBezTo>
                <a:cubicBezTo>
                  <a:pt x="6688899" y="494693"/>
                  <a:pt x="6680732" y="490660"/>
                  <a:pt x="6674133" y="482594"/>
                </a:cubicBezTo>
                <a:cubicBezTo>
                  <a:pt x="6667533" y="474528"/>
                  <a:pt x="6664233" y="461829"/>
                  <a:pt x="6664233" y="444496"/>
                </a:cubicBezTo>
                <a:cubicBezTo>
                  <a:pt x="6664233" y="425964"/>
                  <a:pt x="6667433" y="412765"/>
                  <a:pt x="6673833" y="404899"/>
                </a:cubicBezTo>
                <a:cubicBezTo>
                  <a:pt x="6680232" y="397033"/>
                  <a:pt x="6688165" y="393100"/>
                  <a:pt x="6697631" y="393100"/>
                </a:cubicBezTo>
                <a:close/>
                <a:moveTo>
                  <a:pt x="4925981" y="393100"/>
                </a:moveTo>
                <a:cubicBezTo>
                  <a:pt x="4936780" y="393100"/>
                  <a:pt x="4945714" y="397199"/>
                  <a:pt x="4952779" y="405399"/>
                </a:cubicBezTo>
                <a:cubicBezTo>
                  <a:pt x="4959846" y="413598"/>
                  <a:pt x="4963379" y="426031"/>
                  <a:pt x="4963379" y="442697"/>
                </a:cubicBezTo>
                <a:cubicBezTo>
                  <a:pt x="4963379" y="461095"/>
                  <a:pt x="4959913" y="474361"/>
                  <a:pt x="4952979" y="482494"/>
                </a:cubicBezTo>
                <a:cubicBezTo>
                  <a:pt x="4946047" y="490627"/>
                  <a:pt x="4937380" y="494693"/>
                  <a:pt x="4926981" y="494693"/>
                </a:cubicBezTo>
                <a:cubicBezTo>
                  <a:pt x="4917249" y="494693"/>
                  <a:pt x="4909082" y="490660"/>
                  <a:pt x="4902483" y="482594"/>
                </a:cubicBezTo>
                <a:cubicBezTo>
                  <a:pt x="4895883" y="474528"/>
                  <a:pt x="4892583" y="461829"/>
                  <a:pt x="4892583" y="444496"/>
                </a:cubicBezTo>
                <a:cubicBezTo>
                  <a:pt x="4892583" y="425964"/>
                  <a:pt x="4895783" y="412765"/>
                  <a:pt x="4902183" y="404899"/>
                </a:cubicBezTo>
                <a:cubicBezTo>
                  <a:pt x="4908582" y="397033"/>
                  <a:pt x="4916515" y="393100"/>
                  <a:pt x="4925981" y="393100"/>
                </a:cubicBezTo>
                <a:close/>
                <a:moveTo>
                  <a:pt x="2364556" y="391300"/>
                </a:moveTo>
                <a:cubicBezTo>
                  <a:pt x="2374956" y="391300"/>
                  <a:pt x="2383755" y="395399"/>
                  <a:pt x="2390955" y="403599"/>
                </a:cubicBezTo>
                <a:cubicBezTo>
                  <a:pt x="2398154" y="411798"/>
                  <a:pt x="2401754" y="423631"/>
                  <a:pt x="2401754" y="439097"/>
                </a:cubicBezTo>
                <a:cubicBezTo>
                  <a:pt x="2401754" y="454563"/>
                  <a:pt x="2398321" y="466128"/>
                  <a:pt x="2391455" y="473795"/>
                </a:cubicBezTo>
                <a:cubicBezTo>
                  <a:pt x="2384589" y="481461"/>
                  <a:pt x="2376089" y="485294"/>
                  <a:pt x="2365956" y="485294"/>
                </a:cubicBezTo>
                <a:cubicBezTo>
                  <a:pt x="2355290" y="485294"/>
                  <a:pt x="2346691" y="481594"/>
                  <a:pt x="2340158" y="474195"/>
                </a:cubicBezTo>
                <a:cubicBezTo>
                  <a:pt x="2333625" y="466795"/>
                  <a:pt x="2330358" y="455429"/>
                  <a:pt x="2330358" y="440097"/>
                </a:cubicBezTo>
                <a:cubicBezTo>
                  <a:pt x="2330358" y="422631"/>
                  <a:pt x="2333458" y="410132"/>
                  <a:pt x="2339658" y="402599"/>
                </a:cubicBezTo>
                <a:cubicBezTo>
                  <a:pt x="2345858" y="395066"/>
                  <a:pt x="2354157" y="391300"/>
                  <a:pt x="2364556" y="391300"/>
                </a:cubicBezTo>
                <a:close/>
                <a:moveTo>
                  <a:pt x="6153181" y="388300"/>
                </a:moveTo>
                <a:cubicBezTo>
                  <a:pt x="6164380" y="388300"/>
                  <a:pt x="6173779" y="392800"/>
                  <a:pt x="6181379" y="401799"/>
                </a:cubicBezTo>
                <a:cubicBezTo>
                  <a:pt x="6188978" y="410799"/>
                  <a:pt x="6192778" y="424498"/>
                  <a:pt x="6192778" y="442897"/>
                </a:cubicBezTo>
                <a:cubicBezTo>
                  <a:pt x="6192778" y="462629"/>
                  <a:pt x="6189012" y="476961"/>
                  <a:pt x="6181479" y="485894"/>
                </a:cubicBezTo>
                <a:cubicBezTo>
                  <a:pt x="6173946" y="494827"/>
                  <a:pt x="6164313" y="499293"/>
                  <a:pt x="6152581" y="499293"/>
                </a:cubicBezTo>
                <a:cubicBezTo>
                  <a:pt x="6140981" y="499293"/>
                  <a:pt x="6131349" y="494760"/>
                  <a:pt x="6123682" y="485694"/>
                </a:cubicBezTo>
                <a:cubicBezTo>
                  <a:pt x="6116016" y="476628"/>
                  <a:pt x="6112183" y="462629"/>
                  <a:pt x="6112183" y="443696"/>
                </a:cubicBezTo>
                <a:cubicBezTo>
                  <a:pt x="6112183" y="425031"/>
                  <a:pt x="6116050" y="411132"/>
                  <a:pt x="6123782" y="401999"/>
                </a:cubicBezTo>
                <a:cubicBezTo>
                  <a:pt x="6131515" y="392866"/>
                  <a:pt x="6141315" y="388300"/>
                  <a:pt x="6153181" y="388300"/>
                </a:cubicBezTo>
                <a:close/>
                <a:moveTo>
                  <a:pt x="5639431" y="380500"/>
                </a:moveTo>
                <a:cubicBezTo>
                  <a:pt x="5650630" y="380500"/>
                  <a:pt x="5659663" y="383900"/>
                  <a:pt x="5666529" y="390700"/>
                </a:cubicBezTo>
                <a:cubicBezTo>
                  <a:pt x="5673395" y="397499"/>
                  <a:pt x="5677628" y="408765"/>
                  <a:pt x="5679228" y="424498"/>
                </a:cubicBezTo>
                <a:lnTo>
                  <a:pt x="5599033" y="424498"/>
                </a:lnTo>
                <a:cubicBezTo>
                  <a:pt x="5600366" y="411832"/>
                  <a:pt x="5603499" y="402299"/>
                  <a:pt x="5608432" y="395899"/>
                </a:cubicBezTo>
                <a:cubicBezTo>
                  <a:pt x="5616165" y="385633"/>
                  <a:pt x="5626498" y="380500"/>
                  <a:pt x="5639431" y="380500"/>
                </a:cubicBezTo>
                <a:close/>
                <a:moveTo>
                  <a:pt x="3591556" y="380500"/>
                </a:moveTo>
                <a:cubicBezTo>
                  <a:pt x="3602755" y="380500"/>
                  <a:pt x="3611788" y="383900"/>
                  <a:pt x="3618654" y="390700"/>
                </a:cubicBezTo>
                <a:cubicBezTo>
                  <a:pt x="3625520" y="397499"/>
                  <a:pt x="3629754" y="408765"/>
                  <a:pt x="3631354" y="424498"/>
                </a:cubicBezTo>
                <a:lnTo>
                  <a:pt x="3551159" y="424498"/>
                </a:lnTo>
                <a:cubicBezTo>
                  <a:pt x="3552492" y="411832"/>
                  <a:pt x="3555625" y="402299"/>
                  <a:pt x="3560558" y="395899"/>
                </a:cubicBezTo>
                <a:cubicBezTo>
                  <a:pt x="3568291" y="385633"/>
                  <a:pt x="3578623" y="380500"/>
                  <a:pt x="3591556" y="380500"/>
                </a:cubicBezTo>
                <a:close/>
                <a:moveTo>
                  <a:pt x="1505581" y="380500"/>
                </a:moveTo>
                <a:cubicBezTo>
                  <a:pt x="1516780" y="380500"/>
                  <a:pt x="1525813" y="383900"/>
                  <a:pt x="1532679" y="390700"/>
                </a:cubicBezTo>
                <a:cubicBezTo>
                  <a:pt x="1539546" y="397499"/>
                  <a:pt x="1543779" y="408765"/>
                  <a:pt x="1545379" y="424498"/>
                </a:cubicBezTo>
                <a:lnTo>
                  <a:pt x="1465184" y="424498"/>
                </a:lnTo>
                <a:cubicBezTo>
                  <a:pt x="1466517" y="411832"/>
                  <a:pt x="1469650" y="402299"/>
                  <a:pt x="1474583" y="395899"/>
                </a:cubicBezTo>
                <a:cubicBezTo>
                  <a:pt x="1482316" y="385633"/>
                  <a:pt x="1492648" y="380500"/>
                  <a:pt x="1505581" y="380500"/>
                </a:cubicBezTo>
                <a:close/>
                <a:moveTo>
                  <a:pt x="5779064" y="337103"/>
                </a:moveTo>
                <a:lnTo>
                  <a:pt x="5868190" y="549453"/>
                </a:lnTo>
                <a:cubicBezTo>
                  <a:pt x="5864061" y="560800"/>
                  <a:pt x="5859032" y="568676"/>
                  <a:pt x="5853105" y="573081"/>
                </a:cubicBezTo>
                <a:cubicBezTo>
                  <a:pt x="5847177" y="577486"/>
                  <a:pt x="5839417" y="579688"/>
                  <a:pt x="5829827" y="579688"/>
                </a:cubicBezTo>
                <a:cubicBezTo>
                  <a:pt x="5815440" y="579688"/>
                  <a:pt x="5802385" y="577822"/>
                  <a:pt x="5790663" y="574089"/>
                </a:cubicBezTo>
                <a:lnTo>
                  <a:pt x="5797056" y="630885"/>
                </a:lnTo>
                <a:cubicBezTo>
                  <a:pt x="5821578" y="634085"/>
                  <a:pt x="5839703" y="635685"/>
                  <a:pt x="5851432" y="635685"/>
                </a:cubicBezTo>
                <a:cubicBezTo>
                  <a:pt x="5880350" y="635685"/>
                  <a:pt x="5901873" y="629280"/>
                  <a:pt x="5915999" y="616470"/>
                </a:cubicBezTo>
                <a:cubicBezTo>
                  <a:pt x="5925995" y="607398"/>
                  <a:pt x="5935790" y="589920"/>
                  <a:pt x="5945385" y="564036"/>
                </a:cubicBezTo>
                <a:lnTo>
                  <a:pt x="6029649" y="337103"/>
                </a:lnTo>
                <a:lnTo>
                  <a:pt x="5949441" y="337103"/>
                </a:lnTo>
                <a:lnTo>
                  <a:pt x="5908756" y="478494"/>
                </a:lnTo>
                <a:lnTo>
                  <a:pt x="5864949" y="337103"/>
                </a:lnTo>
                <a:close/>
                <a:moveTo>
                  <a:pt x="1852588" y="337103"/>
                </a:moveTo>
                <a:lnTo>
                  <a:pt x="1852588" y="549490"/>
                </a:lnTo>
                <a:lnTo>
                  <a:pt x="1933983" y="549490"/>
                </a:lnTo>
                <a:lnTo>
                  <a:pt x="1933983" y="337103"/>
                </a:lnTo>
                <a:close/>
                <a:moveTo>
                  <a:pt x="6469403" y="332303"/>
                </a:moveTo>
                <a:cubicBezTo>
                  <a:pt x="6452737" y="332303"/>
                  <a:pt x="6438605" y="335336"/>
                  <a:pt x="6427006" y="341403"/>
                </a:cubicBezTo>
                <a:cubicBezTo>
                  <a:pt x="6415406" y="347469"/>
                  <a:pt x="6403940" y="357568"/>
                  <a:pt x="6392608" y="371701"/>
                </a:cubicBezTo>
                <a:lnTo>
                  <a:pt x="6392608" y="337103"/>
                </a:lnTo>
                <a:lnTo>
                  <a:pt x="6316813" y="337103"/>
                </a:lnTo>
                <a:lnTo>
                  <a:pt x="6316813" y="549490"/>
                </a:lnTo>
                <a:lnTo>
                  <a:pt x="6398208" y="549490"/>
                </a:lnTo>
                <a:lnTo>
                  <a:pt x="6398208" y="447496"/>
                </a:lnTo>
                <a:cubicBezTo>
                  <a:pt x="6398208" y="428164"/>
                  <a:pt x="6401274" y="414765"/>
                  <a:pt x="6407407" y="407299"/>
                </a:cubicBezTo>
                <a:cubicBezTo>
                  <a:pt x="6413540" y="399833"/>
                  <a:pt x="6421539" y="396099"/>
                  <a:pt x="6431406" y="396099"/>
                </a:cubicBezTo>
                <a:cubicBezTo>
                  <a:pt x="6440338" y="396099"/>
                  <a:pt x="6447271" y="398866"/>
                  <a:pt x="6452204" y="404399"/>
                </a:cubicBezTo>
                <a:cubicBezTo>
                  <a:pt x="6457137" y="409932"/>
                  <a:pt x="6459604" y="419365"/>
                  <a:pt x="6459604" y="432697"/>
                </a:cubicBezTo>
                <a:lnTo>
                  <a:pt x="6459604" y="549490"/>
                </a:lnTo>
                <a:lnTo>
                  <a:pt x="6541399" y="549490"/>
                </a:lnTo>
                <a:lnTo>
                  <a:pt x="6541399" y="414498"/>
                </a:lnTo>
                <a:cubicBezTo>
                  <a:pt x="6541399" y="386500"/>
                  <a:pt x="6535032" y="365801"/>
                  <a:pt x="6522300" y="352402"/>
                </a:cubicBezTo>
                <a:cubicBezTo>
                  <a:pt x="6509568" y="339003"/>
                  <a:pt x="6491935" y="332303"/>
                  <a:pt x="6469403" y="332303"/>
                </a:cubicBezTo>
                <a:close/>
                <a:moveTo>
                  <a:pt x="6151981" y="332303"/>
                </a:moveTo>
                <a:cubicBezTo>
                  <a:pt x="6114783" y="332303"/>
                  <a:pt x="6085252" y="342803"/>
                  <a:pt x="6063386" y="363801"/>
                </a:cubicBezTo>
                <a:cubicBezTo>
                  <a:pt x="6041521" y="384800"/>
                  <a:pt x="6030588" y="411498"/>
                  <a:pt x="6030588" y="443896"/>
                </a:cubicBezTo>
                <a:cubicBezTo>
                  <a:pt x="6030588" y="478694"/>
                  <a:pt x="6043520" y="506826"/>
                  <a:pt x="6069386" y="528291"/>
                </a:cubicBezTo>
                <a:cubicBezTo>
                  <a:pt x="6090451" y="545624"/>
                  <a:pt x="6118050" y="554290"/>
                  <a:pt x="6152181" y="554290"/>
                </a:cubicBezTo>
                <a:cubicBezTo>
                  <a:pt x="6190445" y="554290"/>
                  <a:pt x="6220410" y="543857"/>
                  <a:pt x="6242075" y="522992"/>
                </a:cubicBezTo>
                <a:cubicBezTo>
                  <a:pt x="6263741" y="502126"/>
                  <a:pt x="6274573" y="475361"/>
                  <a:pt x="6274573" y="442697"/>
                </a:cubicBezTo>
                <a:cubicBezTo>
                  <a:pt x="6274573" y="413632"/>
                  <a:pt x="6265841" y="389166"/>
                  <a:pt x="6248375" y="369301"/>
                </a:cubicBezTo>
                <a:cubicBezTo>
                  <a:pt x="6226643" y="344636"/>
                  <a:pt x="6194511" y="332303"/>
                  <a:pt x="6151981" y="332303"/>
                </a:cubicBezTo>
                <a:close/>
                <a:moveTo>
                  <a:pt x="5636031" y="332303"/>
                </a:moveTo>
                <a:cubicBezTo>
                  <a:pt x="5598566" y="332303"/>
                  <a:pt x="5569201" y="342569"/>
                  <a:pt x="5547936" y="363101"/>
                </a:cubicBezTo>
                <a:cubicBezTo>
                  <a:pt x="5526671" y="383633"/>
                  <a:pt x="5516038" y="410499"/>
                  <a:pt x="5516038" y="443696"/>
                </a:cubicBezTo>
                <a:cubicBezTo>
                  <a:pt x="5516038" y="467028"/>
                  <a:pt x="5521338" y="487327"/>
                  <a:pt x="5531937" y="504593"/>
                </a:cubicBezTo>
                <a:cubicBezTo>
                  <a:pt x="5542537" y="521858"/>
                  <a:pt x="5555902" y="534458"/>
                  <a:pt x="5572035" y="542391"/>
                </a:cubicBezTo>
                <a:cubicBezTo>
                  <a:pt x="5588167" y="550323"/>
                  <a:pt x="5610299" y="554290"/>
                  <a:pt x="5638431" y="554290"/>
                </a:cubicBezTo>
                <a:cubicBezTo>
                  <a:pt x="5670829" y="554290"/>
                  <a:pt x="5695693" y="549657"/>
                  <a:pt x="5713026" y="540391"/>
                </a:cubicBezTo>
                <a:cubicBezTo>
                  <a:pt x="5730358" y="531125"/>
                  <a:pt x="5745157" y="515825"/>
                  <a:pt x="5757423" y="494493"/>
                </a:cubicBezTo>
                <a:lnTo>
                  <a:pt x="5677228" y="487094"/>
                </a:lnTo>
                <a:cubicBezTo>
                  <a:pt x="5672162" y="493493"/>
                  <a:pt x="5667429" y="497960"/>
                  <a:pt x="5663029" y="500493"/>
                </a:cubicBezTo>
                <a:cubicBezTo>
                  <a:pt x="5655830" y="504493"/>
                  <a:pt x="5648230" y="506493"/>
                  <a:pt x="5640231" y="506493"/>
                </a:cubicBezTo>
                <a:cubicBezTo>
                  <a:pt x="5627564" y="506493"/>
                  <a:pt x="5617298" y="501893"/>
                  <a:pt x="5609432" y="492694"/>
                </a:cubicBezTo>
                <a:cubicBezTo>
                  <a:pt x="5603833" y="486294"/>
                  <a:pt x="5600299" y="476561"/>
                  <a:pt x="5598833" y="463495"/>
                </a:cubicBezTo>
                <a:lnTo>
                  <a:pt x="5762023" y="463495"/>
                </a:lnTo>
                <a:lnTo>
                  <a:pt x="5762023" y="454296"/>
                </a:lnTo>
                <a:cubicBezTo>
                  <a:pt x="5762023" y="426298"/>
                  <a:pt x="5757423" y="403566"/>
                  <a:pt x="5748224" y="386100"/>
                </a:cubicBezTo>
                <a:cubicBezTo>
                  <a:pt x="5739025" y="368634"/>
                  <a:pt x="5725625" y="355302"/>
                  <a:pt x="5708026" y="346102"/>
                </a:cubicBezTo>
                <a:cubicBezTo>
                  <a:pt x="5690427" y="336903"/>
                  <a:pt x="5666429" y="332303"/>
                  <a:pt x="5636031" y="332303"/>
                </a:cubicBezTo>
                <a:close/>
                <a:moveTo>
                  <a:pt x="4697753" y="332303"/>
                </a:moveTo>
                <a:cubicBezTo>
                  <a:pt x="4681088" y="332303"/>
                  <a:pt x="4666955" y="335336"/>
                  <a:pt x="4655356" y="341403"/>
                </a:cubicBezTo>
                <a:cubicBezTo>
                  <a:pt x="4643757" y="347469"/>
                  <a:pt x="4632291" y="357568"/>
                  <a:pt x="4620958" y="371701"/>
                </a:cubicBezTo>
                <a:lnTo>
                  <a:pt x="4620958" y="337103"/>
                </a:lnTo>
                <a:lnTo>
                  <a:pt x="4545163" y="337103"/>
                </a:lnTo>
                <a:lnTo>
                  <a:pt x="4545163" y="549490"/>
                </a:lnTo>
                <a:lnTo>
                  <a:pt x="4626558" y="549490"/>
                </a:lnTo>
                <a:lnTo>
                  <a:pt x="4626558" y="447496"/>
                </a:lnTo>
                <a:cubicBezTo>
                  <a:pt x="4626558" y="428164"/>
                  <a:pt x="4629624" y="414765"/>
                  <a:pt x="4635757" y="407299"/>
                </a:cubicBezTo>
                <a:cubicBezTo>
                  <a:pt x="4641890" y="399833"/>
                  <a:pt x="4649890" y="396099"/>
                  <a:pt x="4659756" y="396099"/>
                </a:cubicBezTo>
                <a:cubicBezTo>
                  <a:pt x="4668689" y="396099"/>
                  <a:pt x="4675621" y="398866"/>
                  <a:pt x="4680555" y="404399"/>
                </a:cubicBezTo>
                <a:cubicBezTo>
                  <a:pt x="4685488" y="409932"/>
                  <a:pt x="4687954" y="419365"/>
                  <a:pt x="4687954" y="432697"/>
                </a:cubicBezTo>
                <a:lnTo>
                  <a:pt x="4687954" y="549490"/>
                </a:lnTo>
                <a:lnTo>
                  <a:pt x="4769749" y="549490"/>
                </a:lnTo>
                <a:lnTo>
                  <a:pt x="4769749" y="414498"/>
                </a:lnTo>
                <a:cubicBezTo>
                  <a:pt x="4769749" y="386500"/>
                  <a:pt x="4763383" y="365801"/>
                  <a:pt x="4750650" y="352402"/>
                </a:cubicBezTo>
                <a:cubicBezTo>
                  <a:pt x="4737918" y="339003"/>
                  <a:pt x="4720286" y="332303"/>
                  <a:pt x="4697753" y="332303"/>
                </a:cubicBezTo>
                <a:close/>
                <a:moveTo>
                  <a:pt x="4375131" y="332303"/>
                </a:moveTo>
                <a:cubicBezTo>
                  <a:pt x="4359932" y="332303"/>
                  <a:pt x="4345800" y="333437"/>
                  <a:pt x="4332734" y="335703"/>
                </a:cubicBezTo>
                <a:cubicBezTo>
                  <a:pt x="4319668" y="337970"/>
                  <a:pt x="4309402" y="341169"/>
                  <a:pt x="4301936" y="345302"/>
                </a:cubicBezTo>
                <a:cubicBezTo>
                  <a:pt x="4291536" y="351035"/>
                  <a:pt x="4283570" y="357802"/>
                  <a:pt x="4278037" y="365601"/>
                </a:cubicBezTo>
                <a:cubicBezTo>
                  <a:pt x="4272504" y="373401"/>
                  <a:pt x="4268271" y="384100"/>
                  <a:pt x="4265338" y="397699"/>
                </a:cubicBezTo>
                <a:lnTo>
                  <a:pt x="4343133" y="405899"/>
                </a:lnTo>
                <a:cubicBezTo>
                  <a:pt x="4346333" y="396699"/>
                  <a:pt x="4350533" y="390433"/>
                  <a:pt x="4355733" y="387100"/>
                </a:cubicBezTo>
                <a:cubicBezTo>
                  <a:pt x="4362399" y="382834"/>
                  <a:pt x="4372398" y="380700"/>
                  <a:pt x="4385731" y="380700"/>
                </a:cubicBezTo>
                <a:cubicBezTo>
                  <a:pt x="4396130" y="380700"/>
                  <a:pt x="4403396" y="382700"/>
                  <a:pt x="4407529" y="386700"/>
                </a:cubicBezTo>
                <a:cubicBezTo>
                  <a:pt x="4411662" y="390700"/>
                  <a:pt x="4413729" y="397699"/>
                  <a:pt x="4413729" y="407699"/>
                </a:cubicBezTo>
                <a:cubicBezTo>
                  <a:pt x="4403596" y="411698"/>
                  <a:pt x="4393997" y="414932"/>
                  <a:pt x="4384931" y="417398"/>
                </a:cubicBezTo>
                <a:cubicBezTo>
                  <a:pt x="4375864" y="419865"/>
                  <a:pt x="4356066" y="424164"/>
                  <a:pt x="4325534" y="430297"/>
                </a:cubicBezTo>
                <a:cubicBezTo>
                  <a:pt x="4300069" y="435364"/>
                  <a:pt x="4282604" y="443097"/>
                  <a:pt x="4273137" y="453496"/>
                </a:cubicBezTo>
                <a:cubicBezTo>
                  <a:pt x="4263671" y="463895"/>
                  <a:pt x="4258938" y="477161"/>
                  <a:pt x="4258938" y="493293"/>
                </a:cubicBezTo>
                <a:cubicBezTo>
                  <a:pt x="4258938" y="510492"/>
                  <a:pt x="4265505" y="524958"/>
                  <a:pt x="4278637" y="536691"/>
                </a:cubicBezTo>
                <a:cubicBezTo>
                  <a:pt x="4291769" y="548423"/>
                  <a:pt x="4311002" y="554290"/>
                  <a:pt x="4336334" y="554290"/>
                </a:cubicBezTo>
                <a:cubicBezTo>
                  <a:pt x="4355399" y="554290"/>
                  <a:pt x="4372132" y="551357"/>
                  <a:pt x="4386531" y="545490"/>
                </a:cubicBezTo>
                <a:cubicBezTo>
                  <a:pt x="4397063" y="541091"/>
                  <a:pt x="4407662" y="533758"/>
                  <a:pt x="4418329" y="523492"/>
                </a:cubicBezTo>
                <a:cubicBezTo>
                  <a:pt x="4419262" y="529625"/>
                  <a:pt x="4420195" y="534124"/>
                  <a:pt x="4421129" y="536991"/>
                </a:cubicBezTo>
                <a:cubicBezTo>
                  <a:pt x="4422062" y="539857"/>
                  <a:pt x="4424061" y="544024"/>
                  <a:pt x="4427128" y="549490"/>
                </a:cubicBezTo>
                <a:lnTo>
                  <a:pt x="4503523" y="549490"/>
                </a:lnTo>
                <a:cubicBezTo>
                  <a:pt x="4499257" y="540691"/>
                  <a:pt x="4496491" y="533458"/>
                  <a:pt x="4495224" y="527791"/>
                </a:cubicBezTo>
                <a:cubicBezTo>
                  <a:pt x="4493957" y="522125"/>
                  <a:pt x="4493324" y="514292"/>
                  <a:pt x="4493324" y="504293"/>
                </a:cubicBezTo>
                <a:lnTo>
                  <a:pt x="4493324" y="410499"/>
                </a:lnTo>
                <a:cubicBezTo>
                  <a:pt x="4493324" y="400499"/>
                  <a:pt x="4491324" y="390000"/>
                  <a:pt x="4487324" y="379000"/>
                </a:cubicBezTo>
                <a:cubicBezTo>
                  <a:pt x="4483325" y="368001"/>
                  <a:pt x="4477858" y="359502"/>
                  <a:pt x="4470925" y="353502"/>
                </a:cubicBezTo>
                <a:cubicBezTo>
                  <a:pt x="4461059" y="344836"/>
                  <a:pt x="4448727" y="339136"/>
                  <a:pt x="4433928" y="336403"/>
                </a:cubicBezTo>
                <a:cubicBezTo>
                  <a:pt x="4419129" y="333670"/>
                  <a:pt x="4399530" y="332303"/>
                  <a:pt x="4375131" y="332303"/>
                </a:cubicBezTo>
                <a:close/>
                <a:moveTo>
                  <a:pt x="3852382" y="332303"/>
                </a:moveTo>
                <a:cubicBezTo>
                  <a:pt x="3828383" y="332303"/>
                  <a:pt x="3809251" y="334801"/>
                  <a:pt x="3794985" y="339795"/>
                </a:cubicBezTo>
                <a:cubicBezTo>
                  <a:pt x="3780720" y="344789"/>
                  <a:pt x="3769520" y="352348"/>
                  <a:pt x="3761387" y="362470"/>
                </a:cubicBezTo>
                <a:cubicBezTo>
                  <a:pt x="3753254" y="372592"/>
                  <a:pt x="3749188" y="384647"/>
                  <a:pt x="3749188" y="398634"/>
                </a:cubicBezTo>
                <a:cubicBezTo>
                  <a:pt x="3749188" y="411420"/>
                  <a:pt x="3752954" y="422808"/>
                  <a:pt x="3760487" y="432797"/>
                </a:cubicBezTo>
                <a:cubicBezTo>
                  <a:pt x="3768020" y="442786"/>
                  <a:pt x="3777286" y="449878"/>
                  <a:pt x="3788286" y="454074"/>
                </a:cubicBezTo>
                <a:cubicBezTo>
                  <a:pt x="3799285" y="458270"/>
                  <a:pt x="3818917" y="462831"/>
                  <a:pt x="3847182" y="467758"/>
                </a:cubicBezTo>
                <a:cubicBezTo>
                  <a:pt x="3866114" y="471087"/>
                  <a:pt x="3877780" y="473882"/>
                  <a:pt x="3882180" y="476145"/>
                </a:cubicBezTo>
                <a:cubicBezTo>
                  <a:pt x="3888313" y="479340"/>
                  <a:pt x="3891379" y="483867"/>
                  <a:pt x="3891379" y="489725"/>
                </a:cubicBezTo>
                <a:cubicBezTo>
                  <a:pt x="3891379" y="494916"/>
                  <a:pt x="3889046" y="499242"/>
                  <a:pt x="3884380" y="502702"/>
                </a:cubicBezTo>
                <a:cubicBezTo>
                  <a:pt x="3878380" y="507362"/>
                  <a:pt x="3869914" y="509693"/>
                  <a:pt x="3858981" y="509693"/>
                </a:cubicBezTo>
                <a:cubicBezTo>
                  <a:pt x="3848982" y="509693"/>
                  <a:pt x="3840982" y="507626"/>
                  <a:pt x="3834983" y="503493"/>
                </a:cubicBezTo>
                <a:cubicBezTo>
                  <a:pt x="3828983" y="499360"/>
                  <a:pt x="3824317" y="492494"/>
                  <a:pt x="3820984" y="482894"/>
                </a:cubicBezTo>
                <a:lnTo>
                  <a:pt x="3740189" y="490494"/>
                </a:lnTo>
                <a:cubicBezTo>
                  <a:pt x="3744855" y="510892"/>
                  <a:pt x="3755421" y="526625"/>
                  <a:pt x="3771887" y="537691"/>
                </a:cubicBezTo>
                <a:cubicBezTo>
                  <a:pt x="3788352" y="548757"/>
                  <a:pt x="3815984" y="554290"/>
                  <a:pt x="3854782" y="554290"/>
                </a:cubicBezTo>
                <a:cubicBezTo>
                  <a:pt x="3882246" y="554290"/>
                  <a:pt x="3903945" y="550860"/>
                  <a:pt x="3919878" y="544001"/>
                </a:cubicBezTo>
                <a:cubicBezTo>
                  <a:pt x="3935810" y="537142"/>
                  <a:pt x="3947476" y="527919"/>
                  <a:pt x="3954875" y="516331"/>
                </a:cubicBezTo>
                <a:cubicBezTo>
                  <a:pt x="3962275" y="504743"/>
                  <a:pt x="3965975" y="492823"/>
                  <a:pt x="3965975" y="480569"/>
                </a:cubicBezTo>
                <a:cubicBezTo>
                  <a:pt x="3965975" y="468449"/>
                  <a:pt x="3962475" y="457328"/>
                  <a:pt x="3955475" y="447206"/>
                </a:cubicBezTo>
                <a:cubicBezTo>
                  <a:pt x="3948476" y="437083"/>
                  <a:pt x="3938376" y="429292"/>
                  <a:pt x="3925177" y="423831"/>
                </a:cubicBezTo>
                <a:cubicBezTo>
                  <a:pt x="3911978" y="418369"/>
                  <a:pt x="3891846" y="414108"/>
                  <a:pt x="3864781" y="411045"/>
                </a:cubicBezTo>
                <a:cubicBezTo>
                  <a:pt x="3846915" y="408914"/>
                  <a:pt x="3835316" y="406518"/>
                  <a:pt x="3829983" y="403855"/>
                </a:cubicBezTo>
                <a:cubicBezTo>
                  <a:pt x="3824650" y="401193"/>
                  <a:pt x="3821984" y="397266"/>
                  <a:pt x="3821984" y="392075"/>
                </a:cubicBezTo>
                <a:cubicBezTo>
                  <a:pt x="3821984" y="387415"/>
                  <a:pt x="3824083" y="383454"/>
                  <a:pt x="3828283" y="380193"/>
                </a:cubicBezTo>
                <a:cubicBezTo>
                  <a:pt x="3832483" y="376931"/>
                  <a:pt x="3839183" y="375301"/>
                  <a:pt x="3848382" y="375301"/>
                </a:cubicBezTo>
                <a:cubicBezTo>
                  <a:pt x="3857448" y="375301"/>
                  <a:pt x="3865181" y="377434"/>
                  <a:pt x="3871581" y="381700"/>
                </a:cubicBezTo>
                <a:cubicBezTo>
                  <a:pt x="3876247" y="384900"/>
                  <a:pt x="3879580" y="389900"/>
                  <a:pt x="3881580" y="396699"/>
                </a:cubicBezTo>
                <a:lnTo>
                  <a:pt x="3958775" y="389100"/>
                </a:lnTo>
                <a:cubicBezTo>
                  <a:pt x="3953442" y="375234"/>
                  <a:pt x="3946743" y="364235"/>
                  <a:pt x="3938676" y="356102"/>
                </a:cubicBezTo>
                <a:cubicBezTo>
                  <a:pt x="3930610" y="347969"/>
                  <a:pt x="3920544" y="341969"/>
                  <a:pt x="3908478" y="338103"/>
                </a:cubicBezTo>
                <a:cubicBezTo>
                  <a:pt x="3896412" y="334236"/>
                  <a:pt x="3877714" y="332303"/>
                  <a:pt x="3852382" y="332303"/>
                </a:cubicBezTo>
                <a:close/>
                <a:moveTo>
                  <a:pt x="3588156" y="332303"/>
                </a:moveTo>
                <a:cubicBezTo>
                  <a:pt x="3550692" y="332303"/>
                  <a:pt x="3521327" y="342569"/>
                  <a:pt x="3500061" y="363101"/>
                </a:cubicBezTo>
                <a:cubicBezTo>
                  <a:pt x="3478796" y="383633"/>
                  <a:pt x="3468163" y="410499"/>
                  <a:pt x="3468163" y="443696"/>
                </a:cubicBezTo>
                <a:cubicBezTo>
                  <a:pt x="3468163" y="467028"/>
                  <a:pt x="3473463" y="487327"/>
                  <a:pt x="3484062" y="504593"/>
                </a:cubicBezTo>
                <a:cubicBezTo>
                  <a:pt x="3494662" y="521858"/>
                  <a:pt x="3508028" y="534458"/>
                  <a:pt x="3524160" y="542391"/>
                </a:cubicBezTo>
                <a:cubicBezTo>
                  <a:pt x="3540292" y="550323"/>
                  <a:pt x="3562424" y="554290"/>
                  <a:pt x="3590556" y="554290"/>
                </a:cubicBezTo>
                <a:cubicBezTo>
                  <a:pt x="3622954" y="554290"/>
                  <a:pt x="3647819" y="549657"/>
                  <a:pt x="3665152" y="540391"/>
                </a:cubicBezTo>
                <a:cubicBezTo>
                  <a:pt x="3682484" y="531125"/>
                  <a:pt x="3697283" y="515825"/>
                  <a:pt x="3709549" y="494493"/>
                </a:cubicBezTo>
                <a:lnTo>
                  <a:pt x="3629354" y="487094"/>
                </a:lnTo>
                <a:cubicBezTo>
                  <a:pt x="3624287" y="493493"/>
                  <a:pt x="3619554" y="497960"/>
                  <a:pt x="3615155" y="500493"/>
                </a:cubicBezTo>
                <a:cubicBezTo>
                  <a:pt x="3607955" y="504493"/>
                  <a:pt x="3600356" y="506493"/>
                  <a:pt x="3592356" y="506493"/>
                </a:cubicBezTo>
                <a:cubicBezTo>
                  <a:pt x="3579690" y="506493"/>
                  <a:pt x="3569424" y="501893"/>
                  <a:pt x="3561558" y="492694"/>
                </a:cubicBezTo>
                <a:cubicBezTo>
                  <a:pt x="3555958" y="486294"/>
                  <a:pt x="3552425" y="476561"/>
                  <a:pt x="3550959" y="463495"/>
                </a:cubicBezTo>
                <a:lnTo>
                  <a:pt x="3714149" y="463495"/>
                </a:lnTo>
                <a:lnTo>
                  <a:pt x="3714149" y="454296"/>
                </a:lnTo>
                <a:cubicBezTo>
                  <a:pt x="3714149" y="426298"/>
                  <a:pt x="3709549" y="403566"/>
                  <a:pt x="3700349" y="386100"/>
                </a:cubicBezTo>
                <a:cubicBezTo>
                  <a:pt x="3691150" y="368634"/>
                  <a:pt x="3677751" y="355302"/>
                  <a:pt x="3660152" y="346102"/>
                </a:cubicBezTo>
                <a:cubicBezTo>
                  <a:pt x="3642553" y="336903"/>
                  <a:pt x="3618554" y="332303"/>
                  <a:pt x="3588156" y="332303"/>
                </a:cubicBezTo>
                <a:close/>
                <a:moveTo>
                  <a:pt x="3174981" y="332303"/>
                </a:moveTo>
                <a:cubicBezTo>
                  <a:pt x="3159782" y="332303"/>
                  <a:pt x="3145650" y="333437"/>
                  <a:pt x="3132584" y="335703"/>
                </a:cubicBezTo>
                <a:cubicBezTo>
                  <a:pt x="3119518" y="337970"/>
                  <a:pt x="3109252" y="341169"/>
                  <a:pt x="3101786" y="345302"/>
                </a:cubicBezTo>
                <a:cubicBezTo>
                  <a:pt x="3091386" y="351035"/>
                  <a:pt x="3083420" y="357802"/>
                  <a:pt x="3077887" y="365601"/>
                </a:cubicBezTo>
                <a:cubicBezTo>
                  <a:pt x="3072354" y="373401"/>
                  <a:pt x="3068121" y="384100"/>
                  <a:pt x="3065188" y="397699"/>
                </a:cubicBezTo>
                <a:lnTo>
                  <a:pt x="3142983" y="405899"/>
                </a:lnTo>
                <a:cubicBezTo>
                  <a:pt x="3146183" y="396699"/>
                  <a:pt x="3150383" y="390433"/>
                  <a:pt x="3155583" y="387100"/>
                </a:cubicBezTo>
                <a:cubicBezTo>
                  <a:pt x="3162249" y="382834"/>
                  <a:pt x="3172248" y="380700"/>
                  <a:pt x="3185581" y="380700"/>
                </a:cubicBezTo>
                <a:cubicBezTo>
                  <a:pt x="3195980" y="380700"/>
                  <a:pt x="3203246" y="382700"/>
                  <a:pt x="3207379" y="386700"/>
                </a:cubicBezTo>
                <a:cubicBezTo>
                  <a:pt x="3211512" y="390700"/>
                  <a:pt x="3213579" y="397699"/>
                  <a:pt x="3213579" y="407699"/>
                </a:cubicBezTo>
                <a:cubicBezTo>
                  <a:pt x="3203446" y="411698"/>
                  <a:pt x="3193847" y="414932"/>
                  <a:pt x="3184781" y="417398"/>
                </a:cubicBezTo>
                <a:cubicBezTo>
                  <a:pt x="3175715" y="419865"/>
                  <a:pt x="3155916" y="424164"/>
                  <a:pt x="3125384" y="430297"/>
                </a:cubicBezTo>
                <a:cubicBezTo>
                  <a:pt x="3099919" y="435364"/>
                  <a:pt x="3082453" y="443097"/>
                  <a:pt x="3072988" y="453496"/>
                </a:cubicBezTo>
                <a:cubicBezTo>
                  <a:pt x="3063521" y="463895"/>
                  <a:pt x="3058789" y="477161"/>
                  <a:pt x="3058789" y="493293"/>
                </a:cubicBezTo>
                <a:cubicBezTo>
                  <a:pt x="3058789" y="510492"/>
                  <a:pt x="3065354" y="524958"/>
                  <a:pt x="3078487" y="536691"/>
                </a:cubicBezTo>
                <a:cubicBezTo>
                  <a:pt x="3091620" y="548423"/>
                  <a:pt x="3110852" y="554290"/>
                  <a:pt x="3136184" y="554290"/>
                </a:cubicBezTo>
                <a:cubicBezTo>
                  <a:pt x="3155249" y="554290"/>
                  <a:pt x="3171982" y="551357"/>
                  <a:pt x="3186381" y="545490"/>
                </a:cubicBezTo>
                <a:cubicBezTo>
                  <a:pt x="3196913" y="541091"/>
                  <a:pt x="3207513" y="533758"/>
                  <a:pt x="3218179" y="523492"/>
                </a:cubicBezTo>
                <a:cubicBezTo>
                  <a:pt x="3219112" y="529625"/>
                  <a:pt x="3220045" y="534124"/>
                  <a:pt x="3220978" y="536991"/>
                </a:cubicBezTo>
                <a:cubicBezTo>
                  <a:pt x="3221912" y="539857"/>
                  <a:pt x="3223912" y="544024"/>
                  <a:pt x="3226978" y="549490"/>
                </a:cubicBezTo>
                <a:lnTo>
                  <a:pt x="3303373" y="549490"/>
                </a:lnTo>
                <a:cubicBezTo>
                  <a:pt x="3299107" y="540691"/>
                  <a:pt x="3296341" y="533458"/>
                  <a:pt x="3295074" y="527791"/>
                </a:cubicBezTo>
                <a:cubicBezTo>
                  <a:pt x="3293807" y="522125"/>
                  <a:pt x="3293174" y="514292"/>
                  <a:pt x="3293174" y="504293"/>
                </a:cubicBezTo>
                <a:lnTo>
                  <a:pt x="3293174" y="410499"/>
                </a:lnTo>
                <a:cubicBezTo>
                  <a:pt x="3293174" y="400499"/>
                  <a:pt x="3291174" y="390000"/>
                  <a:pt x="3287174" y="379000"/>
                </a:cubicBezTo>
                <a:cubicBezTo>
                  <a:pt x="3283175" y="368001"/>
                  <a:pt x="3277708" y="359502"/>
                  <a:pt x="3270775" y="353502"/>
                </a:cubicBezTo>
                <a:cubicBezTo>
                  <a:pt x="3260909" y="344836"/>
                  <a:pt x="3248577" y="339136"/>
                  <a:pt x="3233778" y="336403"/>
                </a:cubicBezTo>
                <a:cubicBezTo>
                  <a:pt x="3218979" y="333670"/>
                  <a:pt x="3199380" y="332303"/>
                  <a:pt x="3174981" y="332303"/>
                </a:cubicBezTo>
                <a:close/>
                <a:moveTo>
                  <a:pt x="2335958" y="332303"/>
                </a:moveTo>
                <a:cubicBezTo>
                  <a:pt x="2310093" y="332303"/>
                  <a:pt x="2289161" y="340969"/>
                  <a:pt x="2273162" y="358302"/>
                </a:cubicBezTo>
                <a:cubicBezTo>
                  <a:pt x="2257163" y="375634"/>
                  <a:pt x="2249163" y="400832"/>
                  <a:pt x="2249163" y="433897"/>
                </a:cubicBezTo>
                <a:cubicBezTo>
                  <a:pt x="2249163" y="462829"/>
                  <a:pt x="2255363" y="486094"/>
                  <a:pt x="2267762" y="503693"/>
                </a:cubicBezTo>
                <a:cubicBezTo>
                  <a:pt x="2285228" y="528491"/>
                  <a:pt x="2308160" y="540891"/>
                  <a:pt x="2336558" y="540891"/>
                </a:cubicBezTo>
                <a:cubicBezTo>
                  <a:pt x="2351091" y="540891"/>
                  <a:pt x="2364623" y="537557"/>
                  <a:pt x="2377156" y="530891"/>
                </a:cubicBezTo>
                <a:cubicBezTo>
                  <a:pt x="2385155" y="526625"/>
                  <a:pt x="2393155" y="519759"/>
                  <a:pt x="2401154" y="510292"/>
                </a:cubicBezTo>
                <a:lnTo>
                  <a:pt x="2401154" y="542490"/>
                </a:lnTo>
                <a:cubicBezTo>
                  <a:pt x="2401154" y="558090"/>
                  <a:pt x="2398254" y="569022"/>
                  <a:pt x="2392455" y="575288"/>
                </a:cubicBezTo>
                <a:cubicBezTo>
                  <a:pt x="2386655" y="581555"/>
                  <a:pt x="2377889" y="584688"/>
                  <a:pt x="2366157" y="584688"/>
                </a:cubicBezTo>
                <a:cubicBezTo>
                  <a:pt x="2357091" y="584688"/>
                  <a:pt x="2349557" y="582621"/>
                  <a:pt x="2343558" y="578488"/>
                </a:cubicBezTo>
                <a:cubicBezTo>
                  <a:pt x="2339424" y="575688"/>
                  <a:pt x="2336358" y="570622"/>
                  <a:pt x="2334358" y="563289"/>
                </a:cubicBezTo>
                <a:lnTo>
                  <a:pt x="2255363" y="554290"/>
                </a:lnTo>
                <a:cubicBezTo>
                  <a:pt x="2255097" y="558823"/>
                  <a:pt x="2254963" y="562423"/>
                  <a:pt x="2254963" y="565089"/>
                </a:cubicBezTo>
                <a:cubicBezTo>
                  <a:pt x="2254963" y="586554"/>
                  <a:pt x="2262929" y="603687"/>
                  <a:pt x="2278862" y="616486"/>
                </a:cubicBezTo>
                <a:cubicBezTo>
                  <a:pt x="2294794" y="629285"/>
                  <a:pt x="2324092" y="635685"/>
                  <a:pt x="2366756" y="635685"/>
                </a:cubicBezTo>
                <a:cubicBezTo>
                  <a:pt x="2385422" y="635685"/>
                  <a:pt x="2401988" y="634018"/>
                  <a:pt x="2416453" y="630685"/>
                </a:cubicBezTo>
                <a:cubicBezTo>
                  <a:pt x="2430919" y="627352"/>
                  <a:pt x="2442852" y="621952"/>
                  <a:pt x="2452251" y="614486"/>
                </a:cubicBezTo>
                <a:cubicBezTo>
                  <a:pt x="2461650" y="607020"/>
                  <a:pt x="2469183" y="597254"/>
                  <a:pt x="2474850" y="585188"/>
                </a:cubicBezTo>
                <a:cubicBezTo>
                  <a:pt x="2480516" y="573122"/>
                  <a:pt x="2483349" y="560423"/>
                  <a:pt x="2483349" y="547090"/>
                </a:cubicBezTo>
                <a:lnTo>
                  <a:pt x="2483149" y="537691"/>
                </a:lnTo>
                <a:lnTo>
                  <a:pt x="2483149" y="337103"/>
                </a:lnTo>
                <a:lnTo>
                  <a:pt x="2406954" y="337103"/>
                </a:lnTo>
                <a:lnTo>
                  <a:pt x="2406954" y="368501"/>
                </a:lnTo>
                <a:cubicBezTo>
                  <a:pt x="2397621" y="355569"/>
                  <a:pt x="2387589" y="346302"/>
                  <a:pt x="2376856" y="340703"/>
                </a:cubicBezTo>
                <a:cubicBezTo>
                  <a:pt x="2366123" y="335103"/>
                  <a:pt x="2352491" y="332303"/>
                  <a:pt x="2335958" y="332303"/>
                </a:cubicBezTo>
                <a:close/>
                <a:moveTo>
                  <a:pt x="2135529" y="332303"/>
                </a:moveTo>
                <a:cubicBezTo>
                  <a:pt x="2118863" y="332303"/>
                  <a:pt x="2104731" y="335336"/>
                  <a:pt x="2093131" y="341403"/>
                </a:cubicBezTo>
                <a:cubicBezTo>
                  <a:pt x="2081532" y="347469"/>
                  <a:pt x="2070066" y="357568"/>
                  <a:pt x="2058733" y="371701"/>
                </a:cubicBezTo>
                <a:lnTo>
                  <a:pt x="2058733" y="337103"/>
                </a:lnTo>
                <a:lnTo>
                  <a:pt x="1982938" y="337103"/>
                </a:lnTo>
                <a:lnTo>
                  <a:pt x="1982938" y="549490"/>
                </a:lnTo>
                <a:lnTo>
                  <a:pt x="2064333" y="549490"/>
                </a:lnTo>
                <a:lnTo>
                  <a:pt x="2064333" y="447496"/>
                </a:lnTo>
                <a:cubicBezTo>
                  <a:pt x="2064333" y="428164"/>
                  <a:pt x="2067399" y="414765"/>
                  <a:pt x="2073532" y="407299"/>
                </a:cubicBezTo>
                <a:cubicBezTo>
                  <a:pt x="2079666" y="399833"/>
                  <a:pt x="2087665" y="396099"/>
                  <a:pt x="2097531" y="396099"/>
                </a:cubicBezTo>
                <a:cubicBezTo>
                  <a:pt x="2106464" y="396099"/>
                  <a:pt x="2113396" y="398866"/>
                  <a:pt x="2118329" y="404399"/>
                </a:cubicBezTo>
                <a:cubicBezTo>
                  <a:pt x="2123263" y="409932"/>
                  <a:pt x="2125729" y="419365"/>
                  <a:pt x="2125729" y="432697"/>
                </a:cubicBezTo>
                <a:lnTo>
                  <a:pt x="2125729" y="549490"/>
                </a:lnTo>
                <a:lnTo>
                  <a:pt x="2207524" y="549490"/>
                </a:lnTo>
                <a:lnTo>
                  <a:pt x="2207524" y="414498"/>
                </a:lnTo>
                <a:cubicBezTo>
                  <a:pt x="2207524" y="386500"/>
                  <a:pt x="2201158" y="365801"/>
                  <a:pt x="2188425" y="352402"/>
                </a:cubicBezTo>
                <a:cubicBezTo>
                  <a:pt x="2175693" y="339003"/>
                  <a:pt x="2158061" y="332303"/>
                  <a:pt x="2135529" y="332303"/>
                </a:cubicBezTo>
                <a:close/>
                <a:moveTo>
                  <a:pt x="1502181" y="332303"/>
                </a:moveTo>
                <a:cubicBezTo>
                  <a:pt x="1464717" y="332303"/>
                  <a:pt x="1435352" y="342569"/>
                  <a:pt x="1414087" y="363101"/>
                </a:cubicBezTo>
                <a:cubicBezTo>
                  <a:pt x="1392821" y="383633"/>
                  <a:pt x="1382189" y="410499"/>
                  <a:pt x="1382189" y="443696"/>
                </a:cubicBezTo>
                <a:cubicBezTo>
                  <a:pt x="1382189" y="467028"/>
                  <a:pt x="1387488" y="487327"/>
                  <a:pt x="1398088" y="504593"/>
                </a:cubicBezTo>
                <a:cubicBezTo>
                  <a:pt x="1408687" y="521858"/>
                  <a:pt x="1422053" y="534458"/>
                  <a:pt x="1438185" y="542391"/>
                </a:cubicBezTo>
                <a:cubicBezTo>
                  <a:pt x="1454317" y="550323"/>
                  <a:pt x="1476449" y="554290"/>
                  <a:pt x="1504581" y="554290"/>
                </a:cubicBezTo>
                <a:cubicBezTo>
                  <a:pt x="1536979" y="554290"/>
                  <a:pt x="1561844" y="549657"/>
                  <a:pt x="1579177" y="540391"/>
                </a:cubicBezTo>
                <a:cubicBezTo>
                  <a:pt x="1596509" y="531125"/>
                  <a:pt x="1611308" y="515825"/>
                  <a:pt x="1623574" y="494493"/>
                </a:cubicBezTo>
                <a:lnTo>
                  <a:pt x="1543379" y="487094"/>
                </a:lnTo>
                <a:cubicBezTo>
                  <a:pt x="1538312" y="493493"/>
                  <a:pt x="1533579" y="497960"/>
                  <a:pt x="1529179" y="500493"/>
                </a:cubicBezTo>
                <a:cubicBezTo>
                  <a:pt x="1521980" y="504493"/>
                  <a:pt x="1514380" y="506493"/>
                  <a:pt x="1506381" y="506493"/>
                </a:cubicBezTo>
                <a:cubicBezTo>
                  <a:pt x="1493715" y="506493"/>
                  <a:pt x="1483449" y="501893"/>
                  <a:pt x="1475583" y="492694"/>
                </a:cubicBezTo>
                <a:cubicBezTo>
                  <a:pt x="1469983" y="486294"/>
                  <a:pt x="1466450" y="476561"/>
                  <a:pt x="1464983" y="463495"/>
                </a:cubicBezTo>
                <a:lnTo>
                  <a:pt x="1628173" y="463495"/>
                </a:lnTo>
                <a:lnTo>
                  <a:pt x="1628173" y="454296"/>
                </a:lnTo>
                <a:cubicBezTo>
                  <a:pt x="1628173" y="426298"/>
                  <a:pt x="1623574" y="403566"/>
                  <a:pt x="1614374" y="386100"/>
                </a:cubicBezTo>
                <a:cubicBezTo>
                  <a:pt x="1605175" y="368634"/>
                  <a:pt x="1591776" y="355302"/>
                  <a:pt x="1574177" y="346102"/>
                </a:cubicBezTo>
                <a:cubicBezTo>
                  <a:pt x="1556578" y="336903"/>
                  <a:pt x="1532579" y="332303"/>
                  <a:pt x="1502181" y="332303"/>
                </a:cubicBezTo>
                <a:close/>
                <a:moveTo>
                  <a:pt x="1063780" y="332303"/>
                </a:moveTo>
                <a:cubicBezTo>
                  <a:pt x="1052314" y="332303"/>
                  <a:pt x="1042681" y="335136"/>
                  <a:pt x="1034882" y="340803"/>
                </a:cubicBezTo>
                <a:cubicBezTo>
                  <a:pt x="1027082" y="346469"/>
                  <a:pt x="1019516" y="356835"/>
                  <a:pt x="1012183" y="371901"/>
                </a:cubicBezTo>
                <a:lnTo>
                  <a:pt x="1012183" y="337103"/>
                </a:lnTo>
                <a:lnTo>
                  <a:pt x="935988" y="337103"/>
                </a:lnTo>
                <a:lnTo>
                  <a:pt x="935988" y="549490"/>
                </a:lnTo>
                <a:lnTo>
                  <a:pt x="1017783" y="549490"/>
                </a:lnTo>
                <a:lnTo>
                  <a:pt x="1017783" y="478294"/>
                </a:lnTo>
                <a:cubicBezTo>
                  <a:pt x="1017783" y="444296"/>
                  <a:pt x="1021982" y="421098"/>
                  <a:pt x="1030382" y="408699"/>
                </a:cubicBezTo>
                <a:cubicBezTo>
                  <a:pt x="1036248" y="399899"/>
                  <a:pt x="1044514" y="395499"/>
                  <a:pt x="1055180" y="395499"/>
                </a:cubicBezTo>
                <a:cubicBezTo>
                  <a:pt x="1060780" y="395499"/>
                  <a:pt x="1068380" y="397499"/>
                  <a:pt x="1077979" y="401499"/>
                </a:cubicBezTo>
                <a:lnTo>
                  <a:pt x="1103177" y="343503"/>
                </a:lnTo>
                <a:cubicBezTo>
                  <a:pt x="1088912" y="336036"/>
                  <a:pt x="1075779" y="332303"/>
                  <a:pt x="1063780" y="332303"/>
                </a:cubicBezTo>
                <a:close/>
                <a:moveTo>
                  <a:pt x="765156" y="332303"/>
                </a:moveTo>
                <a:cubicBezTo>
                  <a:pt x="749957" y="332303"/>
                  <a:pt x="735825" y="333437"/>
                  <a:pt x="722759" y="335703"/>
                </a:cubicBezTo>
                <a:cubicBezTo>
                  <a:pt x="709693" y="337970"/>
                  <a:pt x="699427" y="341169"/>
                  <a:pt x="691961" y="345302"/>
                </a:cubicBezTo>
                <a:cubicBezTo>
                  <a:pt x="681561" y="351035"/>
                  <a:pt x="673595" y="357802"/>
                  <a:pt x="668062" y="365601"/>
                </a:cubicBezTo>
                <a:cubicBezTo>
                  <a:pt x="662529" y="373401"/>
                  <a:pt x="658296" y="384100"/>
                  <a:pt x="655363" y="397699"/>
                </a:cubicBezTo>
                <a:lnTo>
                  <a:pt x="733158" y="405899"/>
                </a:lnTo>
                <a:cubicBezTo>
                  <a:pt x="736358" y="396699"/>
                  <a:pt x="740558" y="390433"/>
                  <a:pt x="745757" y="387100"/>
                </a:cubicBezTo>
                <a:cubicBezTo>
                  <a:pt x="752424" y="382834"/>
                  <a:pt x="762423" y="380700"/>
                  <a:pt x="775756" y="380700"/>
                </a:cubicBezTo>
                <a:cubicBezTo>
                  <a:pt x="786155" y="380700"/>
                  <a:pt x="793421" y="382700"/>
                  <a:pt x="797554" y="386700"/>
                </a:cubicBezTo>
                <a:cubicBezTo>
                  <a:pt x="801687" y="390700"/>
                  <a:pt x="803754" y="397699"/>
                  <a:pt x="803754" y="407699"/>
                </a:cubicBezTo>
                <a:cubicBezTo>
                  <a:pt x="793621" y="411698"/>
                  <a:pt x="784022" y="414932"/>
                  <a:pt x="774956" y="417398"/>
                </a:cubicBezTo>
                <a:cubicBezTo>
                  <a:pt x="765890" y="419865"/>
                  <a:pt x="746091" y="424164"/>
                  <a:pt x="715559" y="430297"/>
                </a:cubicBezTo>
                <a:cubicBezTo>
                  <a:pt x="690094" y="435364"/>
                  <a:pt x="672628" y="443097"/>
                  <a:pt x="663162" y="453496"/>
                </a:cubicBezTo>
                <a:cubicBezTo>
                  <a:pt x="653696" y="463895"/>
                  <a:pt x="648963" y="477161"/>
                  <a:pt x="648963" y="493293"/>
                </a:cubicBezTo>
                <a:cubicBezTo>
                  <a:pt x="648963" y="510492"/>
                  <a:pt x="655530" y="524958"/>
                  <a:pt x="668662" y="536691"/>
                </a:cubicBezTo>
                <a:cubicBezTo>
                  <a:pt x="681795" y="548423"/>
                  <a:pt x="701027" y="554290"/>
                  <a:pt x="726359" y="554290"/>
                </a:cubicBezTo>
                <a:cubicBezTo>
                  <a:pt x="745424" y="554290"/>
                  <a:pt x="762156" y="551357"/>
                  <a:pt x="776556" y="545490"/>
                </a:cubicBezTo>
                <a:cubicBezTo>
                  <a:pt x="787088" y="541091"/>
                  <a:pt x="797688" y="533758"/>
                  <a:pt x="808354" y="523492"/>
                </a:cubicBezTo>
                <a:cubicBezTo>
                  <a:pt x="809287" y="529625"/>
                  <a:pt x="810220" y="534124"/>
                  <a:pt x="811153" y="536991"/>
                </a:cubicBezTo>
                <a:cubicBezTo>
                  <a:pt x="812087" y="539857"/>
                  <a:pt x="814087" y="544024"/>
                  <a:pt x="817153" y="549490"/>
                </a:cubicBezTo>
                <a:lnTo>
                  <a:pt x="893548" y="549490"/>
                </a:lnTo>
                <a:cubicBezTo>
                  <a:pt x="889282" y="540691"/>
                  <a:pt x="886516" y="533458"/>
                  <a:pt x="885249" y="527791"/>
                </a:cubicBezTo>
                <a:cubicBezTo>
                  <a:pt x="883982" y="522125"/>
                  <a:pt x="883349" y="514292"/>
                  <a:pt x="883349" y="504293"/>
                </a:cubicBezTo>
                <a:lnTo>
                  <a:pt x="883349" y="410499"/>
                </a:lnTo>
                <a:cubicBezTo>
                  <a:pt x="883349" y="400499"/>
                  <a:pt x="881349" y="390000"/>
                  <a:pt x="877349" y="379000"/>
                </a:cubicBezTo>
                <a:cubicBezTo>
                  <a:pt x="873350" y="368001"/>
                  <a:pt x="867883" y="359502"/>
                  <a:pt x="860950" y="353502"/>
                </a:cubicBezTo>
                <a:cubicBezTo>
                  <a:pt x="851084" y="344836"/>
                  <a:pt x="838752" y="339136"/>
                  <a:pt x="823953" y="336403"/>
                </a:cubicBezTo>
                <a:cubicBezTo>
                  <a:pt x="809154" y="333670"/>
                  <a:pt x="789555" y="332303"/>
                  <a:pt x="765156" y="332303"/>
                </a:cubicBezTo>
                <a:close/>
                <a:moveTo>
                  <a:pt x="5308907" y="315704"/>
                </a:moveTo>
                <a:lnTo>
                  <a:pt x="5348904" y="315704"/>
                </a:lnTo>
                <a:cubicBezTo>
                  <a:pt x="5362636" y="315704"/>
                  <a:pt x="5372270" y="318104"/>
                  <a:pt x="5377802" y="322904"/>
                </a:cubicBezTo>
                <a:cubicBezTo>
                  <a:pt x="5383335" y="327704"/>
                  <a:pt x="5386102" y="334370"/>
                  <a:pt x="5386102" y="342903"/>
                </a:cubicBezTo>
                <a:cubicBezTo>
                  <a:pt x="5386102" y="352102"/>
                  <a:pt x="5383335" y="359135"/>
                  <a:pt x="5377802" y="364001"/>
                </a:cubicBezTo>
                <a:cubicBezTo>
                  <a:pt x="5372270" y="368868"/>
                  <a:pt x="5362436" y="371301"/>
                  <a:pt x="5348304" y="371301"/>
                </a:cubicBezTo>
                <a:lnTo>
                  <a:pt x="5308907" y="371301"/>
                </a:lnTo>
                <a:close/>
                <a:moveTo>
                  <a:pt x="6734429" y="256308"/>
                </a:moveTo>
                <a:lnTo>
                  <a:pt x="6734429" y="357902"/>
                </a:lnTo>
                <a:cubicBezTo>
                  <a:pt x="6726429" y="349369"/>
                  <a:pt x="6717264" y="342969"/>
                  <a:pt x="6706931" y="338703"/>
                </a:cubicBezTo>
                <a:cubicBezTo>
                  <a:pt x="6696598" y="334436"/>
                  <a:pt x="6685099" y="332303"/>
                  <a:pt x="6672433" y="332303"/>
                </a:cubicBezTo>
                <a:cubicBezTo>
                  <a:pt x="6646434" y="332303"/>
                  <a:pt x="6625002" y="341636"/>
                  <a:pt x="6608137" y="360302"/>
                </a:cubicBezTo>
                <a:cubicBezTo>
                  <a:pt x="6591271" y="378967"/>
                  <a:pt x="6582838" y="405899"/>
                  <a:pt x="6582838" y="441097"/>
                </a:cubicBezTo>
                <a:cubicBezTo>
                  <a:pt x="6582838" y="472561"/>
                  <a:pt x="6590471" y="499293"/>
                  <a:pt x="6605737" y="521292"/>
                </a:cubicBezTo>
                <a:cubicBezTo>
                  <a:pt x="6621003" y="543290"/>
                  <a:pt x="6643101" y="554290"/>
                  <a:pt x="6672033" y="554290"/>
                </a:cubicBezTo>
                <a:cubicBezTo>
                  <a:pt x="6686432" y="554290"/>
                  <a:pt x="6699498" y="551223"/>
                  <a:pt x="6711230" y="545090"/>
                </a:cubicBezTo>
                <a:cubicBezTo>
                  <a:pt x="6720030" y="540424"/>
                  <a:pt x="6729763" y="531425"/>
                  <a:pt x="6740429" y="518092"/>
                </a:cubicBezTo>
                <a:lnTo>
                  <a:pt x="6740429" y="549490"/>
                </a:lnTo>
                <a:lnTo>
                  <a:pt x="6816624" y="549490"/>
                </a:lnTo>
                <a:lnTo>
                  <a:pt x="6816624" y="256308"/>
                </a:lnTo>
                <a:close/>
                <a:moveTo>
                  <a:pt x="5217512" y="256308"/>
                </a:moveTo>
                <a:lnTo>
                  <a:pt x="5217512" y="549490"/>
                </a:lnTo>
                <a:lnTo>
                  <a:pt x="5373903" y="549490"/>
                </a:lnTo>
                <a:cubicBezTo>
                  <a:pt x="5380569" y="549490"/>
                  <a:pt x="5394101" y="548157"/>
                  <a:pt x="5414500" y="545490"/>
                </a:cubicBezTo>
                <a:cubicBezTo>
                  <a:pt x="5429832" y="543490"/>
                  <a:pt x="5441299" y="540291"/>
                  <a:pt x="5448898" y="535891"/>
                </a:cubicBezTo>
                <a:cubicBezTo>
                  <a:pt x="5461164" y="528825"/>
                  <a:pt x="5470830" y="519225"/>
                  <a:pt x="5477896" y="507093"/>
                </a:cubicBezTo>
                <a:cubicBezTo>
                  <a:pt x="5484963" y="494960"/>
                  <a:pt x="5488496" y="481294"/>
                  <a:pt x="5488496" y="466095"/>
                </a:cubicBezTo>
                <a:cubicBezTo>
                  <a:pt x="5488496" y="447430"/>
                  <a:pt x="5483529" y="431931"/>
                  <a:pt x="5473597" y="419598"/>
                </a:cubicBezTo>
                <a:cubicBezTo>
                  <a:pt x="5463664" y="407265"/>
                  <a:pt x="5448165" y="398566"/>
                  <a:pt x="5427099" y="393500"/>
                </a:cubicBezTo>
                <a:cubicBezTo>
                  <a:pt x="5440965" y="388700"/>
                  <a:pt x="5451498" y="382167"/>
                  <a:pt x="5458697" y="373901"/>
                </a:cubicBezTo>
                <a:cubicBezTo>
                  <a:pt x="5469497" y="361502"/>
                  <a:pt x="5474896" y="346636"/>
                  <a:pt x="5474896" y="329303"/>
                </a:cubicBezTo>
                <a:cubicBezTo>
                  <a:pt x="5474896" y="308638"/>
                  <a:pt x="5467330" y="291306"/>
                  <a:pt x="5452198" y="277307"/>
                </a:cubicBezTo>
                <a:cubicBezTo>
                  <a:pt x="5437066" y="263308"/>
                  <a:pt x="5415367" y="256308"/>
                  <a:pt x="5387102" y="256308"/>
                </a:cubicBezTo>
                <a:close/>
                <a:moveTo>
                  <a:pt x="4962779" y="256308"/>
                </a:moveTo>
                <a:lnTo>
                  <a:pt x="4962779" y="357902"/>
                </a:lnTo>
                <a:cubicBezTo>
                  <a:pt x="4954779" y="349369"/>
                  <a:pt x="4945614" y="342969"/>
                  <a:pt x="4935281" y="338703"/>
                </a:cubicBezTo>
                <a:cubicBezTo>
                  <a:pt x="4924948" y="334436"/>
                  <a:pt x="4913449" y="332303"/>
                  <a:pt x="4900783" y="332303"/>
                </a:cubicBezTo>
                <a:cubicBezTo>
                  <a:pt x="4874784" y="332303"/>
                  <a:pt x="4853352" y="341636"/>
                  <a:pt x="4836487" y="360302"/>
                </a:cubicBezTo>
                <a:cubicBezTo>
                  <a:pt x="4819621" y="378967"/>
                  <a:pt x="4811188" y="405899"/>
                  <a:pt x="4811188" y="441097"/>
                </a:cubicBezTo>
                <a:cubicBezTo>
                  <a:pt x="4811188" y="472561"/>
                  <a:pt x="4818821" y="499293"/>
                  <a:pt x="4834087" y="521292"/>
                </a:cubicBezTo>
                <a:cubicBezTo>
                  <a:pt x="4849353" y="543290"/>
                  <a:pt x="4871451" y="554290"/>
                  <a:pt x="4900383" y="554290"/>
                </a:cubicBezTo>
                <a:cubicBezTo>
                  <a:pt x="4914782" y="554290"/>
                  <a:pt x="4927848" y="551223"/>
                  <a:pt x="4939580" y="545090"/>
                </a:cubicBezTo>
                <a:cubicBezTo>
                  <a:pt x="4948380" y="540424"/>
                  <a:pt x="4958113" y="531425"/>
                  <a:pt x="4968779" y="518092"/>
                </a:cubicBezTo>
                <a:lnTo>
                  <a:pt x="4968779" y="549490"/>
                </a:lnTo>
                <a:lnTo>
                  <a:pt x="5044974" y="549490"/>
                </a:lnTo>
                <a:lnTo>
                  <a:pt x="5044974" y="256308"/>
                </a:lnTo>
                <a:close/>
                <a:moveTo>
                  <a:pt x="3347813" y="256308"/>
                </a:moveTo>
                <a:lnTo>
                  <a:pt x="3347813" y="549490"/>
                </a:lnTo>
                <a:lnTo>
                  <a:pt x="3429408" y="549490"/>
                </a:lnTo>
                <a:lnTo>
                  <a:pt x="3429408" y="256308"/>
                </a:lnTo>
                <a:close/>
                <a:moveTo>
                  <a:pt x="1852588" y="256308"/>
                </a:moveTo>
                <a:lnTo>
                  <a:pt x="1852588" y="311705"/>
                </a:lnTo>
                <a:lnTo>
                  <a:pt x="1933983" y="311705"/>
                </a:lnTo>
                <a:lnTo>
                  <a:pt x="1933983" y="256308"/>
                </a:lnTo>
                <a:close/>
                <a:moveTo>
                  <a:pt x="1766807" y="256308"/>
                </a:moveTo>
                <a:lnTo>
                  <a:pt x="1685212" y="298105"/>
                </a:lnTo>
                <a:lnTo>
                  <a:pt x="1685212" y="337103"/>
                </a:lnTo>
                <a:lnTo>
                  <a:pt x="1655214" y="337103"/>
                </a:lnTo>
                <a:lnTo>
                  <a:pt x="1655214" y="396699"/>
                </a:lnTo>
                <a:lnTo>
                  <a:pt x="1685212" y="396699"/>
                </a:lnTo>
                <a:lnTo>
                  <a:pt x="1685212" y="471401"/>
                </a:lnTo>
                <a:cubicBezTo>
                  <a:pt x="1685212" y="495102"/>
                  <a:pt x="1687512" y="512245"/>
                  <a:pt x="1692111" y="522831"/>
                </a:cubicBezTo>
                <a:cubicBezTo>
                  <a:pt x="1696711" y="533417"/>
                  <a:pt x="1703811" y="541306"/>
                  <a:pt x="1713410" y="546500"/>
                </a:cubicBezTo>
                <a:cubicBezTo>
                  <a:pt x="1723009" y="551693"/>
                  <a:pt x="1737942" y="554290"/>
                  <a:pt x="1758207" y="554290"/>
                </a:cubicBezTo>
                <a:cubicBezTo>
                  <a:pt x="1775673" y="554290"/>
                  <a:pt x="1794472" y="552090"/>
                  <a:pt x="1814604" y="547690"/>
                </a:cubicBezTo>
                <a:lnTo>
                  <a:pt x="1808604" y="491503"/>
                </a:lnTo>
                <a:cubicBezTo>
                  <a:pt x="1797805" y="494963"/>
                  <a:pt x="1789405" y="496693"/>
                  <a:pt x="1783406" y="496693"/>
                </a:cubicBezTo>
                <a:cubicBezTo>
                  <a:pt x="1776740" y="496693"/>
                  <a:pt x="1772073" y="494431"/>
                  <a:pt x="1769407" y="489906"/>
                </a:cubicBezTo>
                <a:cubicBezTo>
                  <a:pt x="1767674" y="486979"/>
                  <a:pt x="1766807" y="480992"/>
                  <a:pt x="1766807" y="471945"/>
                </a:cubicBezTo>
                <a:lnTo>
                  <a:pt x="1766807" y="396699"/>
                </a:lnTo>
                <a:lnTo>
                  <a:pt x="1811604" y="396699"/>
                </a:lnTo>
                <a:lnTo>
                  <a:pt x="1811604" y="337103"/>
                </a:lnTo>
                <a:lnTo>
                  <a:pt x="1766807" y="337103"/>
                </a:lnTo>
                <a:close/>
                <a:moveTo>
                  <a:pt x="1125688" y="256308"/>
                </a:moveTo>
                <a:lnTo>
                  <a:pt x="1125688" y="549490"/>
                </a:lnTo>
                <a:lnTo>
                  <a:pt x="1208883" y="549490"/>
                </a:lnTo>
                <a:lnTo>
                  <a:pt x="1208883" y="494293"/>
                </a:lnTo>
                <a:lnTo>
                  <a:pt x="1239546" y="464351"/>
                </a:lnTo>
                <a:lnTo>
                  <a:pt x="1282563" y="549490"/>
                </a:lnTo>
                <a:lnTo>
                  <a:pt x="1374273" y="549490"/>
                </a:lnTo>
                <a:lnTo>
                  <a:pt x="1293681" y="411502"/>
                </a:lnTo>
                <a:lnTo>
                  <a:pt x="1369873" y="337103"/>
                </a:lnTo>
                <a:lnTo>
                  <a:pt x="1269679" y="337103"/>
                </a:lnTo>
                <a:lnTo>
                  <a:pt x="1208883" y="407642"/>
                </a:lnTo>
                <a:lnTo>
                  <a:pt x="1208883" y="256308"/>
                </a:lnTo>
                <a:close/>
                <a:moveTo>
                  <a:pt x="272837" y="256308"/>
                </a:moveTo>
                <a:lnTo>
                  <a:pt x="272837" y="549490"/>
                </a:lnTo>
                <a:lnTo>
                  <a:pt x="347033" y="549490"/>
                </a:lnTo>
                <a:lnTo>
                  <a:pt x="347033" y="325904"/>
                </a:lnTo>
                <a:lnTo>
                  <a:pt x="404095" y="549490"/>
                </a:lnTo>
                <a:lnTo>
                  <a:pt x="471254" y="549490"/>
                </a:lnTo>
                <a:lnTo>
                  <a:pt x="528422" y="325904"/>
                </a:lnTo>
                <a:lnTo>
                  <a:pt x="528422" y="549490"/>
                </a:lnTo>
                <a:lnTo>
                  <a:pt x="602617" y="549490"/>
                </a:lnTo>
                <a:lnTo>
                  <a:pt x="602617" y="256308"/>
                </a:lnTo>
                <a:lnTo>
                  <a:pt x="483546" y="256308"/>
                </a:lnTo>
                <a:lnTo>
                  <a:pt x="437927" y="434697"/>
                </a:lnTo>
                <a:lnTo>
                  <a:pt x="391980" y="256308"/>
                </a:lnTo>
                <a:close/>
                <a:moveTo>
                  <a:pt x="2898705" y="251308"/>
                </a:moveTo>
                <a:cubicBezTo>
                  <a:pt x="2868173" y="251308"/>
                  <a:pt x="2844142" y="255141"/>
                  <a:pt x="2826609" y="262808"/>
                </a:cubicBezTo>
                <a:cubicBezTo>
                  <a:pt x="2809077" y="270474"/>
                  <a:pt x="2795945" y="281006"/>
                  <a:pt x="2787212" y="294406"/>
                </a:cubicBezTo>
                <a:cubicBezTo>
                  <a:pt x="2778479" y="307805"/>
                  <a:pt x="2774113" y="322037"/>
                  <a:pt x="2774113" y="337103"/>
                </a:cubicBezTo>
                <a:cubicBezTo>
                  <a:pt x="2774113" y="360035"/>
                  <a:pt x="2782646" y="378900"/>
                  <a:pt x="2799711" y="393700"/>
                </a:cubicBezTo>
                <a:cubicBezTo>
                  <a:pt x="2816643" y="408499"/>
                  <a:pt x="2844975" y="420365"/>
                  <a:pt x="2884706" y="429297"/>
                </a:cubicBezTo>
                <a:cubicBezTo>
                  <a:pt x="2908971" y="434630"/>
                  <a:pt x="2924437" y="440297"/>
                  <a:pt x="2931103" y="446296"/>
                </a:cubicBezTo>
                <a:cubicBezTo>
                  <a:pt x="2937769" y="452296"/>
                  <a:pt x="2941102" y="459096"/>
                  <a:pt x="2941102" y="466695"/>
                </a:cubicBezTo>
                <a:cubicBezTo>
                  <a:pt x="2941102" y="474695"/>
                  <a:pt x="2937603" y="481727"/>
                  <a:pt x="2930603" y="487794"/>
                </a:cubicBezTo>
                <a:cubicBezTo>
                  <a:pt x="2923604" y="493860"/>
                  <a:pt x="2913638" y="496893"/>
                  <a:pt x="2900705" y="496893"/>
                </a:cubicBezTo>
                <a:cubicBezTo>
                  <a:pt x="2883373" y="496893"/>
                  <a:pt x="2870040" y="490960"/>
                  <a:pt x="2860707" y="479094"/>
                </a:cubicBezTo>
                <a:cubicBezTo>
                  <a:pt x="2854974" y="471761"/>
                  <a:pt x="2851175" y="461095"/>
                  <a:pt x="2849308" y="447096"/>
                </a:cubicBezTo>
                <a:lnTo>
                  <a:pt x="2763113" y="452496"/>
                </a:lnTo>
                <a:cubicBezTo>
                  <a:pt x="2765647" y="482094"/>
                  <a:pt x="2776512" y="506493"/>
                  <a:pt x="2795711" y="525692"/>
                </a:cubicBezTo>
                <a:cubicBezTo>
                  <a:pt x="2814910" y="544890"/>
                  <a:pt x="2849441" y="554490"/>
                  <a:pt x="2899305" y="554490"/>
                </a:cubicBezTo>
                <a:cubicBezTo>
                  <a:pt x="2927704" y="554490"/>
                  <a:pt x="2951235" y="550390"/>
                  <a:pt x="2969901" y="542191"/>
                </a:cubicBezTo>
                <a:cubicBezTo>
                  <a:pt x="2988566" y="533991"/>
                  <a:pt x="3003099" y="521958"/>
                  <a:pt x="3013498" y="506093"/>
                </a:cubicBezTo>
                <a:cubicBezTo>
                  <a:pt x="3023898" y="490227"/>
                  <a:pt x="3029097" y="472895"/>
                  <a:pt x="3029097" y="454096"/>
                </a:cubicBezTo>
                <a:cubicBezTo>
                  <a:pt x="3029097" y="438097"/>
                  <a:pt x="3025197" y="423631"/>
                  <a:pt x="3017398" y="410699"/>
                </a:cubicBezTo>
                <a:cubicBezTo>
                  <a:pt x="3009598" y="397766"/>
                  <a:pt x="2997132" y="386933"/>
                  <a:pt x="2980000" y="378200"/>
                </a:cubicBezTo>
                <a:cubicBezTo>
                  <a:pt x="2962868" y="369468"/>
                  <a:pt x="2934503" y="360835"/>
                  <a:pt x="2894905" y="352302"/>
                </a:cubicBezTo>
                <a:cubicBezTo>
                  <a:pt x="2878906" y="348969"/>
                  <a:pt x="2868774" y="345369"/>
                  <a:pt x="2864507" y="341503"/>
                </a:cubicBezTo>
                <a:cubicBezTo>
                  <a:pt x="2860108" y="337770"/>
                  <a:pt x="2857908" y="333570"/>
                  <a:pt x="2857908" y="328903"/>
                </a:cubicBezTo>
                <a:cubicBezTo>
                  <a:pt x="2857908" y="322504"/>
                  <a:pt x="2860574" y="317071"/>
                  <a:pt x="2865907" y="312604"/>
                </a:cubicBezTo>
                <a:cubicBezTo>
                  <a:pt x="2871240" y="308138"/>
                  <a:pt x="2879173" y="305905"/>
                  <a:pt x="2889706" y="305905"/>
                </a:cubicBezTo>
                <a:cubicBezTo>
                  <a:pt x="2902505" y="305905"/>
                  <a:pt x="2912538" y="308905"/>
                  <a:pt x="2919804" y="314904"/>
                </a:cubicBezTo>
                <a:cubicBezTo>
                  <a:pt x="2927070" y="320904"/>
                  <a:pt x="2931837" y="330503"/>
                  <a:pt x="2934103" y="343703"/>
                </a:cubicBezTo>
                <a:lnTo>
                  <a:pt x="3019498" y="338703"/>
                </a:lnTo>
                <a:cubicBezTo>
                  <a:pt x="3015765" y="308305"/>
                  <a:pt x="3004065" y="286139"/>
                  <a:pt x="2984400" y="272207"/>
                </a:cubicBezTo>
                <a:cubicBezTo>
                  <a:pt x="2964734" y="258274"/>
                  <a:pt x="2936169" y="251308"/>
                  <a:pt x="2898705" y="251308"/>
                </a:cubicBezTo>
                <a:close/>
                <a:moveTo>
                  <a:pt x="138389" y="0"/>
                </a:moveTo>
                <a:lnTo>
                  <a:pt x="7029666" y="0"/>
                </a:lnTo>
                <a:cubicBezTo>
                  <a:pt x="7106096" y="0"/>
                  <a:pt x="7168055" y="61959"/>
                  <a:pt x="7168055" y="138389"/>
                </a:cubicBezTo>
                <a:lnTo>
                  <a:pt x="7168055" y="691928"/>
                </a:lnTo>
                <a:cubicBezTo>
                  <a:pt x="7168055" y="768358"/>
                  <a:pt x="7106096" y="830317"/>
                  <a:pt x="7029666" y="830317"/>
                </a:cubicBezTo>
                <a:lnTo>
                  <a:pt x="138389" y="830317"/>
                </a:lnTo>
                <a:cubicBezTo>
                  <a:pt x="61959" y="830317"/>
                  <a:pt x="0" y="768358"/>
                  <a:pt x="0" y="691928"/>
                </a:cubicBezTo>
                <a:lnTo>
                  <a:pt x="0" y="138389"/>
                </a:lnTo>
                <a:cubicBezTo>
                  <a:pt x="0" y="61959"/>
                  <a:pt x="61959" y="0"/>
                  <a:pt x="138389" y="0"/>
                </a:cubicBezTo>
                <a:close/>
              </a:path>
            </a:pathLst>
          </a:cu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9" name="Picture 8">
            <a:extLst>
              <a:ext uri="{FF2B5EF4-FFF2-40B4-BE49-F238E27FC236}">
                <a16:creationId xmlns:a16="http://schemas.microsoft.com/office/drawing/2014/main" id="{1E87F701-4969-4EAB-86F6-84D7CF760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8636" y="4228962"/>
            <a:ext cx="1556516" cy="1682284"/>
          </a:xfrm>
          <a:prstGeom prst="rect">
            <a:avLst/>
          </a:prstGeom>
          <a:ln w="228600" cap="sq" cmpd="thickThin">
            <a:solidFill>
              <a:srgbClr val="000000"/>
            </a:solidFill>
            <a:prstDash val="solid"/>
            <a:miter lim="800000"/>
          </a:ln>
          <a:effectLst>
            <a:innerShdw blurRad="76200">
              <a:srgbClr val="000000"/>
            </a:innerShdw>
          </a:effectLst>
        </p:spPr>
      </p:pic>
      <p:pic>
        <p:nvPicPr>
          <p:cNvPr id="11" name="Picture 10">
            <a:extLst>
              <a:ext uri="{FF2B5EF4-FFF2-40B4-BE49-F238E27FC236}">
                <a16:creationId xmlns:a16="http://schemas.microsoft.com/office/drawing/2014/main" id="{4094122F-C877-493F-A017-4A5F10F55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1853" y="4833257"/>
            <a:ext cx="1733715" cy="1348966"/>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8F6664B7-1FD6-F04D-C01F-CCE648B4D2A1}"/>
              </a:ext>
            </a:extLst>
          </p:cNvPr>
          <p:cNvPicPr>
            <a:picLocks noChangeAspect="1"/>
          </p:cNvPicPr>
          <p:nvPr/>
        </p:nvPicPr>
        <p:blipFill>
          <a:blip r:embed="rId4"/>
          <a:stretch>
            <a:fillRect/>
          </a:stretch>
        </p:blipFill>
        <p:spPr>
          <a:xfrm>
            <a:off x="8935998" y="458157"/>
            <a:ext cx="2867559" cy="3133171"/>
          </a:xfrm>
          <a:prstGeom prst="rect">
            <a:avLst/>
          </a:prstGeom>
          <a:ln w="228600" cap="sq" cmpd="thickThin">
            <a:solidFill>
              <a:srgbClr val="002060"/>
            </a:solidFill>
            <a:prstDash val="solid"/>
            <a:miter lim="800000"/>
          </a:ln>
          <a:effectLst>
            <a:innerShdw blurRad="76200">
              <a:srgbClr val="000000"/>
            </a:innerShdw>
          </a:effectLst>
        </p:spPr>
      </p:pic>
    </p:spTree>
    <p:extLst>
      <p:ext uri="{BB962C8B-B14F-4D97-AF65-F5344CB8AC3E}">
        <p14:creationId xmlns:p14="http://schemas.microsoft.com/office/powerpoint/2010/main" val="3535134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PU with binary numbers and blueprint">
            <a:extLst>
              <a:ext uri="{FF2B5EF4-FFF2-40B4-BE49-F238E27FC236}">
                <a16:creationId xmlns:a16="http://schemas.microsoft.com/office/drawing/2014/main" id="{D485764E-4784-443A-9C9F-8FD43A4B69BE}"/>
              </a:ext>
            </a:extLst>
          </p:cNvPr>
          <p:cNvPicPr>
            <a:picLocks noChangeAspect="1"/>
          </p:cNvPicPr>
          <p:nvPr/>
        </p:nvPicPr>
        <p:blipFill>
          <a:blip r:embed="rId2">
            <a:alphaModFix amt="85000"/>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2303948 w 12192000"/>
              <a:gd name="connsiteY0" fmla="*/ 645459 h 6858000"/>
              <a:gd name="connsiteX1" fmla="*/ 1376082 w 12192000"/>
              <a:gd name="connsiteY1" fmla="*/ 1573325 h 6858000"/>
              <a:gd name="connsiteX2" fmla="*/ 1376082 w 12192000"/>
              <a:gd name="connsiteY2" fmla="*/ 5284675 h 6858000"/>
              <a:gd name="connsiteX3" fmla="*/ 2303948 w 12192000"/>
              <a:gd name="connsiteY3" fmla="*/ 6212541 h 6858000"/>
              <a:gd name="connsiteX4" fmla="*/ 9888051 w 12192000"/>
              <a:gd name="connsiteY4" fmla="*/ 6212541 h 6858000"/>
              <a:gd name="connsiteX5" fmla="*/ 10815917 w 12192000"/>
              <a:gd name="connsiteY5" fmla="*/ 5284675 h 6858000"/>
              <a:gd name="connsiteX6" fmla="*/ 10815917 w 12192000"/>
              <a:gd name="connsiteY6" fmla="*/ 1573325 h 6858000"/>
              <a:gd name="connsiteX7" fmla="*/ 9888051 w 12192000"/>
              <a:gd name="connsiteY7" fmla="*/ 645459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2303948" y="645459"/>
                </a:moveTo>
                <a:cubicBezTo>
                  <a:pt x="1791502" y="645459"/>
                  <a:pt x="1376082" y="1060879"/>
                  <a:pt x="1376082" y="1573325"/>
                </a:cubicBezTo>
                <a:lnTo>
                  <a:pt x="1376082" y="5284675"/>
                </a:lnTo>
                <a:cubicBezTo>
                  <a:pt x="1376082" y="5797121"/>
                  <a:pt x="1791502" y="6212541"/>
                  <a:pt x="2303948" y="6212541"/>
                </a:cubicBezTo>
                <a:lnTo>
                  <a:pt x="9888051" y="6212541"/>
                </a:lnTo>
                <a:cubicBezTo>
                  <a:pt x="10400497" y="6212541"/>
                  <a:pt x="10815917" y="5797121"/>
                  <a:pt x="10815917" y="5284675"/>
                </a:cubicBezTo>
                <a:lnTo>
                  <a:pt x="10815917" y="1573325"/>
                </a:lnTo>
                <a:cubicBezTo>
                  <a:pt x="10815917" y="1060879"/>
                  <a:pt x="10400497" y="645459"/>
                  <a:pt x="9888051" y="645459"/>
                </a:cubicBezTo>
                <a:close/>
                <a:moveTo>
                  <a:pt x="0" y="0"/>
                </a:moveTo>
                <a:lnTo>
                  <a:pt x="12192000" y="0"/>
                </a:lnTo>
                <a:lnTo>
                  <a:pt x="12192000" y="6858000"/>
                </a:lnTo>
                <a:lnTo>
                  <a:pt x="0" y="6858000"/>
                </a:lnTo>
                <a:close/>
              </a:path>
            </a:pathLst>
          </a:custGeom>
        </p:spPr>
      </p:pic>
      <p:sp>
        <p:nvSpPr>
          <p:cNvPr id="16" name="Rectangle: Rounded Corners 15">
            <a:extLst>
              <a:ext uri="{FF2B5EF4-FFF2-40B4-BE49-F238E27FC236}">
                <a16:creationId xmlns:a16="http://schemas.microsoft.com/office/drawing/2014/main" id="{3A461B06-0C8B-4006-A7A8-99CF3DCB26FA}"/>
              </a:ext>
            </a:extLst>
          </p:cNvPr>
          <p:cNvSpPr/>
          <p:nvPr/>
        </p:nvSpPr>
        <p:spPr>
          <a:xfrm>
            <a:off x="1609344" y="1937203"/>
            <a:ext cx="2749294" cy="170352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9" name="Freeform: Shape 18">
            <a:extLst>
              <a:ext uri="{FF2B5EF4-FFF2-40B4-BE49-F238E27FC236}">
                <a16:creationId xmlns:a16="http://schemas.microsoft.com/office/drawing/2014/main" id="{D590DE6A-1527-4CA8-A525-17732F21FC44}"/>
              </a:ext>
            </a:extLst>
          </p:cNvPr>
          <p:cNvSpPr/>
          <p:nvPr/>
        </p:nvSpPr>
        <p:spPr>
          <a:xfrm>
            <a:off x="1609344" y="1937204"/>
            <a:ext cx="2749294" cy="842572"/>
          </a:xfrm>
          <a:custGeom>
            <a:avLst/>
            <a:gdLst>
              <a:gd name="connsiteX0" fmla="*/ 194822 w 2389632"/>
              <a:gd name="connsiteY0" fmla="*/ 0 h 440216"/>
              <a:gd name="connsiteX1" fmla="*/ 2194810 w 2389632"/>
              <a:gd name="connsiteY1" fmla="*/ 0 h 440216"/>
              <a:gd name="connsiteX2" fmla="*/ 2389632 w 2389632"/>
              <a:gd name="connsiteY2" fmla="*/ 194822 h 440216"/>
              <a:gd name="connsiteX3" fmla="*/ 2389632 w 2389632"/>
              <a:gd name="connsiteY3" fmla="*/ 440216 h 440216"/>
              <a:gd name="connsiteX4" fmla="*/ 0 w 2389632"/>
              <a:gd name="connsiteY4" fmla="*/ 440216 h 440216"/>
              <a:gd name="connsiteX5" fmla="*/ 0 w 2389632"/>
              <a:gd name="connsiteY5" fmla="*/ 194822 h 440216"/>
              <a:gd name="connsiteX6" fmla="*/ 194822 w 2389632"/>
              <a:gd name="connsiteY6" fmla="*/ 0 h 44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9632" h="440216">
                <a:moveTo>
                  <a:pt x="194822" y="0"/>
                </a:moveTo>
                <a:lnTo>
                  <a:pt x="2194810" y="0"/>
                </a:lnTo>
                <a:cubicBezTo>
                  <a:pt x="2302407" y="0"/>
                  <a:pt x="2389632" y="87225"/>
                  <a:pt x="2389632" y="194822"/>
                </a:cubicBezTo>
                <a:lnTo>
                  <a:pt x="2389632" y="440216"/>
                </a:lnTo>
                <a:lnTo>
                  <a:pt x="0" y="440216"/>
                </a:lnTo>
                <a:lnTo>
                  <a:pt x="0" y="194822"/>
                </a:lnTo>
                <a:cubicBezTo>
                  <a:pt x="0" y="87225"/>
                  <a:pt x="87225" y="0"/>
                  <a:pt x="194822" y="0"/>
                </a:cubicBezTo>
                <a:close/>
              </a:path>
            </a:pathLst>
          </a:cu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0" name="Rectangle: Rounded Corners 19">
            <a:extLst>
              <a:ext uri="{FF2B5EF4-FFF2-40B4-BE49-F238E27FC236}">
                <a16:creationId xmlns:a16="http://schemas.microsoft.com/office/drawing/2014/main" id="{0C18695A-1514-470C-B0AF-A53DAB596855}"/>
              </a:ext>
            </a:extLst>
          </p:cNvPr>
          <p:cNvSpPr/>
          <p:nvPr/>
        </p:nvSpPr>
        <p:spPr>
          <a:xfrm>
            <a:off x="7728763" y="1956553"/>
            <a:ext cx="2853893" cy="175867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Freeform: Shape 20">
            <a:extLst>
              <a:ext uri="{FF2B5EF4-FFF2-40B4-BE49-F238E27FC236}">
                <a16:creationId xmlns:a16="http://schemas.microsoft.com/office/drawing/2014/main" id="{98D07DE6-D464-43E4-AD2B-D3A2A55D5913}"/>
              </a:ext>
            </a:extLst>
          </p:cNvPr>
          <p:cNvSpPr/>
          <p:nvPr/>
        </p:nvSpPr>
        <p:spPr>
          <a:xfrm>
            <a:off x="7728763" y="1946878"/>
            <a:ext cx="2853893" cy="823223"/>
          </a:xfrm>
          <a:custGeom>
            <a:avLst/>
            <a:gdLst>
              <a:gd name="connsiteX0" fmla="*/ 194822 w 2389632"/>
              <a:gd name="connsiteY0" fmla="*/ 0 h 440216"/>
              <a:gd name="connsiteX1" fmla="*/ 2194810 w 2389632"/>
              <a:gd name="connsiteY1" fmla="*/ 0 h 440216"/>
              <a:gd name="connsiteX2" fmla="*/ 2389632 w 2389632"/>
              <a:gd name="connsiteY2" fmla="*/ 194822 h 440216"/>
              <a:gd name="connsiteX3" fmla="*/ 2389632 w 2389632"/>
              <a:gd name="connsiteY3" fmla="*/ 440216 h 440216"/>
              <a:gd name="connsiteX4" fmla="*/ 0 w 2389632"/>
              <a:gd name="connsiteY4" fmla="*/ 440216 h 440216"/>
              <a:gd name="connsiteX5" fmla="*/ 0 w 2389632"/>
              <a:gd name="connsiteY5" fmla="*/ 194822 h 440216"/>
              <a:gd name="connsiteX6" fmla="*/ 194822 w 2389632"/>
              <a:gd name="connsiteY6" fmla="*/ 0 h 44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9632" h="440216">
                <a:moveTo>
                  <a:pt x="194822" y="0"/>
                </a:moveTo>
                <a:lnTo>
                  <a:pt x="2194810" y="0"/>
                </a:lnTo>
                <a:cubicBezTo>
                  <a:pt x="2302407" y="0"/>
                  <a:pt x="2389632" y="87225"/>
                  <a:pt x="2389632" y="194822"/>
                </a:cubicBezTo>
                <a:lnTo>
                  <a:pt x="2389632" y="440216"/>
                </a:lnTo>
                <a:lnTo>
                  <a:pt x="0" y="440216"/>
                </a:lnTo>
                <a:lnTo>
                  <a:pt x="0" y="194822"/>
                </a:lnTo>
                <a:cubicBezTo>
                  <a:pt x="0" y="87225"/>
                  <a:pt x="87225" y="0"/>
                  <a:pt x="194822" y="0"/>
                </a:cubicBezTo>
                <a:close/>
              </a:path>
            </a:pathLst>
          </a:cu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2" name="Rectangle: Rounded Corners 21">
            <a:extLst>
              <a:ext uri="{FF2B5EF4-FFF2-40B4-BE49-F238E27FC236}">
                <a16:creationId xmlns:a16="http://schemas.microsoft.com/office/drawing/2014/main" id="{1537AB69-41AE-4BBA-84BD-ADDD18E88E32}"/>
              </a:ext>
            </a:extLst>
          </p:cNvPr>
          <p:cNvSpPr/>
          <p:nvPr/>
        </p:nvSpPr>
        <p:spPr>
          <a:xfrm>
            <a:off x="4526934" y="1937203"/>
            <a:ext cx="3050308" cy="175867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3" name="Freeform: Shape 22">
            <a:extLst>
              <a:ext uri="{FF2B5EF4-FFF2-40B4-BE49-F238E27FC236}">
                <a16:creationId xmlns:a16="http://schemas.microsoft.com/office/drawing/2014/main" id="{0A1C1B79-639D-4686-947A-7C2CAB12C9EC}"/>
              </a:ext>
            </a:extLst>
          </p:cNvPr>
          <p:cNvSpPr/>
          <p:nvPr/>
        </p:nvSpPr>
        <p:spPr>
          <a:xfrm>
            <a:off x="4510159" y="1898970"/>
            <a:ext cx="3050308" cy="880806"/>
          </a:xfrm>
          <a:custGeom>
            <a:avLst/>
            <a:gdLst>
              <a:gd name="connsiteX0" fmla="*/ 194822 w 2389632"/>
              <a:gd name="connsiteY0" fmla="*/ 0 h 440216"/>
              <a:gd name="connsiteX1" fmla="*/ 2194810 w 2389632"/>
              <a:gd name="connsiteY1" fmla="*/ 0 h 440216"/>
              <a:gd name="connsiteX2" fmla="*/ 2389632 w 2389632"/>
              <a:gd name="connsiteY2" fmla="*/ 194822 h 440216"/>
              <a:gd name="connsiteX3" fmla="*/ 2389632 w 2389632"/>
              <a:gd name="connsiteY3" fmla="*/ 440216 h 440216"/>
              <a:gd name="connsiteX4" fmla="*/ 0 w 2389632"/>
              <a:gd name="connsiteY4" fmla="*/ 440216 h 440216"/>
              <a:gd name="connsiteX5" fmla="*/ 0 w 2389632"/>
              <a:gd name="connsiteY5" fmla="*/ 194822 h 440216"/>
              <a:gd name="connsiteX6" fmla="*/ 194822 w 2389632"/>
              <a:gd name="connsiteY6" fmla="*/ 0 h 44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9632" h="440216">
                <a:moveTo>
                  <a:pt x="194822" y="0"/>
                </a:moveTo>
                <a:lnTo>
                  <a:pt x="2194810" y="0"/>
                </a:lnTo>
                <a:cubicBezTo>
                  <a:pt x="2302407" y="0"/>
                  <a:pt x="2389632" y="87225"/>
                  <a:pt x="2389632" y="194822"/>
                </a:cubicBezTo>
                <a:lnTo>
                  <a:pt x="2389632" y="440216"/>
                </a:lnTo>
                <a:lnTo>
                  <a:pt x="0" y="440216"/>
                </a:lnTo>
                <a:lnTo>
                  <a:pt x="0" y="194822"/>
                </a:lnTo>
                <a:cubicBezTo>
                  <a:pt x="0" y="87225"/>
                  <a:pt x="87225" y="0"/>
                  <a:pt x="194822" y="0"/>
                </a:cubicBezTo>
                <a:close/>
              </a:path>
            </a:pathLst>
          </a:cu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4" name="Rectangle: Rounded Corners 23">
            <a:extLst>
              <a:ext uri="{FF2B5EF4-FFF2-40B4-BE49-F238E27FC236}">
                <a16:creationId xmlns:a16="http://schemas.microsoft.com/office/drawing/2014/main" id="{6AF7629C-A96B-450A-8252-BBD949F0479E}"/>
              </a:ext>
            </a:extLst>
          </p:cNvPr>
          <p:cNvSpPr/>
          <p:nvPr/>
        </p:nvSpPr>
        <p:spPr>
          <a:xfrm>
            <a:off x="2535452" y="4094291"/>
            <a:ext cx="3267458" cy="175867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Freeform: Shape 24">
            <a:extLst>
              <a:ext uri="{FF2B5EF4-FFF2-40B4-BE49-F238E27FC236}">
                <a16:creationId xmlns:a16="http://schemas.microsoft.com/office/drawing/2014/main" id="{6E03E2C1-AAB1-4E2B-A2E8-70942F092FDB}"/>
              </a:ext>
            </a:extLst>
          </p:cNvPr>
          <p:cNvSpPr/>
          <p:nvPr/>
        </p:nvSpPr>
        <p:spPr>
          <a:xfrm>
            <a:off x="2535452" y="4094291"/>
            <a:ext cx="3267458" cy="880806"/>
          </a:xfrm>
          <a:custGeom>
            <a:avLst/>
            <a:gdLst>
              <a:gd name="connsiteX0" fmla="*/ 194822 w 2389632"/>
              <a:gd name="connsiteY0" fmla="*/ 0 h 440216"/>
              <a:gd name="connsiteX1" fmla="*/ 2194810 w 2389632"/>
              <a:gd name="connsiteY1" fmla="*/ 0 h 440216"/>
              <a:gd name="connsiteX2" fmla="*/ 2389632 w 2389632"/>
              <a:gd name="connsiteY2" fmla="*/ 194822 h 440216"/>
              <a:gd name="connsiteX3" fmla="*/ 2389632 w 2389632"/>
              <a:gd name="connsiteY3" fmla="*/ 440216 h 440216"/>
              <a:gd name="connsiteX4" fmla="*/ 0 w 2389632"/>
              <a:gd name="connsiteY4" fmla="*/ 440216 h 440216"/>
              <a:gd name="connsiteX5" fmla="*/ 0 w 2389632"/>
              <a:gd name="connsiteY5" fmla="*/ 194822 h 440216"/>
              <a:gd name="connsiteX6" fmla="*/ 194822 w 2389632"/>
              <a:gd name="connsiteY6" fmla="*/ 0 h 44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9632" h="440216">
                <a:moveTo>
                  <a:pt x="194822" y="0"/>
                </a:moveTo>
                <a:lnTo>
                  <a:pt x="2194810" y="0"/>
                </a:lnTo>
                <a:cubicBezTo>
                  <a:pt x="2302407" y="0"/>
                  <a:pt x="2389632" y="87225"/>
                  <a:pt x="2389632" y="194822"/>
                </a:cubicBezTo>
                <a:lnTo>
                  <a:pt x="2389632" y="440216"/>
                </a:lnTo>
                <a:lnTo>
                  <a:pt x="0" y="440216"/>
                </a:lnTo>
                <a:lnTo>
                  <a:pt x="0" y="194822"/>
                </a:lnTo>
                <a:cubicBezTo>
                  <a:pt x="0" y="87225"/>
                  <a:pt x="87225" y="0"/>
                  <a:pt x="194822" y="0"/>
                </a:cubicBezTo>
                <a:close/>
              </a:path>
            </a:pathLst>
          </a:cu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solidFill>
                <a:schemeClr val="accent5">
                  <a:lumMod val="75000"/>
                </a:schemeClr>
              </a:solidFill>
            </a:endParaRPr>
          </a:p>
        </p:txBody>
      </p:sp>
      <p:sp>
        <p:nvSpPr>
          <p:cNvPr id="28" name="TextBox 27">
            <a:extLst>
              <a:ext uri="{FF2B5EF4-FFF2-40B4-BE49-F238E27FC236}">
                <a16:creationId xmlns:a16="http://schemas.microsoft.com/office/drawing/2014/main" id="{664FE938-80B9-4CFB-87B1-86A0EBAE9BCF}"/>
              </a:ext>
            </a:extLst>
          </p:cNvPr>
          <p:cNvSpPr txBox="1"/>
          <p:nvPr/>
        </p:nvSpPr>
        <p:spPr>
          <a:xfrm>
            <a:off x="2121330" y="2054764"/>
            <a:ext cx="2237308" cy="400110"/>
          </a:xfrm>
          <a:prstGeom prst="rect">
            <a:avLst/>
          </a:prstGeom>
          <a:noFill/>
        </p:spPr>
        <p:txBody>
          <a:bodyPr wrap="square" rtlCol="0">
            <a:spAutoFit/>
          </a:bodyPr>
          <a:lstStyle/>
          <a:p>
            <a:r>
              <a:rPr lang="en-GB" sz="2000" dirty="0">
                <a:solidFill>
                  <a:schemeClr val="bg1"/>
                </a:solidFill>
                <a:latin typeface="Berlin Sans FB Demi" panose="020E0802020502020306" pitchFamily="34" charset="0"/>
              </a:rPr>
              <a:t>Circuit Design</a:t>
            </a:r>
          </a:p>
        </p:txBody>
      </p:sp>
      <p:sp>
        <p:nvSpPr>
          <p:cNvPr id="29" name="TextBox 28">
            <a:extLst>
              <a:ext uri="{FF2B5EF4-FFF2-40B4-BE49-F238E27FC236}">
                <a16:creationId xmlns:a16="http://schemas.microsoft.com/office/drawing/2014/main" id="{57BA36B5-FBA8-44E7-B289-FE2812B68275}"/>
              </a:ext>
            </a:extLst>
          </p:cNvPr>
          <p:cNvSpPr txBox="1"/>
          <p:nvPr/>
        </p:nvSpPr>
        <p:spPr>
          <a:xfrm>
            <a:off x="4624991" y="2042159"/>
            <a:ext cx="2851883" cy="400110"/>
          </a:xfrm>
          <a:prstGeom prst="rect">
            <a:avLst/>
          </a:prstGeom>
          <a:noFill/>
        </p:spPr>
        <p:txBody>
          <a:bodyPr wrap="square" rtlCol="0">
            <a:spAutoFit/>
          </a:bodyPr>
          <a:lstStyle/>
          <a:p>
            <a:pPr algn="ctr"/>
            <a:r>
              <a:rPr lang="en-GB" sz="2000" dirty="0">
                <a:solidFill>
                  <a:schemeClr val="bg1"/>
                </a:solidFill>
                <a:latin typeface="Berlin Sans FB Demi" panose="020E0802020502020306" pitchFamily="34" charset="0"/>
              </a:rPr>
              <a:t>PCB Design</a:t>
            </a:r>
          </a:p>
        </p:txBody>
      </p:sp>
      <p:sp>
        <p:nvSpPr>
          <p:cNvPr id="30" name="TextBox 29">
            <a:extLst>
              <a:ext uri="{FF2B5EF4-FFF2-40B4-BE49-F238E27FC236}">
                <a16:creationId xmlns:a16="http://schemas.microsoft.com/office/drawing/2014/main" id="{0E8284FE-2938-41D2-A055-BC01CC32471C}"/>
              </a:ext>
            </a:extLst>
          </p:cNvPr>
          <p:cNvSpPr txBox="1"/>
          <p:nvPr/>
        </p:nvSpPr>
        <p:spPr>
          <a:xfrm>
            <a:off x="7745538" y="2004547"/>
            <a:ext cx="2747458" cy="707886"/>
          </a:xfrm>
          <a:prstGeom prst="rect">
            <a:avLst/>
          </a:prstGeom>
          <a:noFill/>
        </p:spPr>
        <p:txBody>
          <a:bodyPr wrap="square" rtlCol="0">
            <a:spAutoFit/>
          </a:bodyPr>
          <a:lstStyle/>
          <a:p>
            <a:pPr algn="ctr"/>
            <a:r>
              <a:rPr lang="en-GB" sz="2000" dirty="0">
                <a:solidFill>
                  <a:schemeClr val="bg1"/>
                </a:solidFill>
                <a:latin typeface="Berlin Sans FB Demi" panose="020E0802020502020306" pitchFamily="34" charset="0"/>
              </a:rPr>
              <a:t>Product Enclosure Design</a:t>
            </a:r>
          </a:p>
        </p:txBody>
      </p:sp>
      <p:sp>
        <p:nvSpPr>
          <p:cNvPr id="31" name="Rectangle: Rounded Corners 30">
            <a:extLst>
              <a:ext uri="{FF2B5EF4-FFF2-40B4-BE49-F238E27FC236}">
                <a16:creationId xmlns:a16="http://schemas.microsoft.com/office/drawing/2014/main" id="{A7C37CC0-E2D2-4532-A391-285CFE310497}"/>
              </a:ext>
            </a:extLst>
          </p:cNvPr>
          <p:cNvSpPr/>
          <p:nvPr/>
        </p:nvSpPr>
        <p:spPr>
          <a:xfrm>
            <a:off x="6389090" y="4094291"/>
            <a:ext cx="3267458" cy="175867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2" name="Freeform: Shape 31">
            <a:extLst>
              <a:ext uri="{FF2B5EF4-FFF2-40B4-BE49-F238E27FC236}">
                <a16:creationId xmlns:a16="http://schemas.microsoft.com/office/drawing/2014/main" id="{57912193-E144-467B-9C1C-668540494A76}"/>
              </a:ext>
            </a:extLst>
          </p:cNvPr>
          <p:cNvSpPr/>
          <p:nvPr/>
        </p:nvSpPr>
        <p:spPr>
          <a:xfrm>
            <a:off x="6389090" y="4094291"/>
            <a:ext cx="3267458" cy="880806"/>
          </a:xfrm>
          <a:custGeom>
            <a:avLst/>
            <a:gdLst>
              <a:gd name="connsiteX0" fmla="*/ 194822 w 2389632"/>
              <a:gd name="connsiteY0" fmla="*/ 0 h 440216"/>
              <a:gd name="connsiteX1" fmla="*/ 2194810 w 2389632"/>
              <a:gd name="connsiteY1" fmla="*/ 0 h 440216"/>
              <a:gd name="connsiteX2" fmla="*/ 2389632 w 2389632"/>
              <a:gd name="connsiteY2" fmla="*/ 194822 h 440216"/>
              <a:gd name="connsiteX3" fmla="*/ 2389632 w 2389632"/>
              <a:gd name="connsiteY3" fmla="*/ 440216 h 440216"/>
              <a:gd name="connsiteX4" fmla="*/ 0 w 2389632"/>
              <a:gd name="connsiteY4" fmla="*/ 440216 h 440216"/>
              <a:gd name="connsiteX5" fmla="*/ 0 w 2389632"/>
              <a:gd name="connsiteY5" fmla="*/ 194822 h 440216"/>
              <a:gd name="connsiteX6" fmla="*/ 194822 w 2389632"/>
              <a:gd name="connsiteY6" fmla="*/ 0 h 44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9632" h="440216">
                <a:moveTo>
                  <a:pt x="194822" y="0"/>
                </a:moveTo>
                <a:lnTo>
                  <a:pt x="2194810" y="0"/>
                </a:lnTo>
                <a:cubicBezTo>
                  <a:pt x="2302407" y="0"/>
                  <a:pt x="2389632" y="87225"/>
                  <a:pt x="2389632" y="194822"/>
                </a:cubicBezTo>
                <a:lnTo>
                  <a:pt x="2389632" y="440216"/>
                </a:lnTo>
                <a:lnTo>
                  <a:pt x="0" y="440216"/>
                </a:lnTo>
                <a:lnTo>
                  <a:pt x="0" y="194822"/>
                </a:lnTo>
                <a:cubicBezTo>
                  <a:pt x="0" y="87225"/>
                  <a:pt x="87225" y="0"/>
                  <a:pt x="194822" y="0"/>
                </a:cubicBezTo>
                <a:close/>
              </a:path>
            </a:pathLst>
          </a:cu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33" name="TextBox 32">
            <a:extLst>
              <a:ext uri="{FF2B5EF4-FFF2-40B4-BE49-F238E27FC236}">
                <a16:creationId xmlns:a16="http://schemas.microsoft.com/office/drawing/2014/main" id="{967A1682-81BF-42BF-B7E9-C904130DA6C7}"/>
              </a:ext>
            </a:extLst>
          </p:cNvPr>
          <p:cNvSpPr txBox="1"/>
          <p:nvPr/>
        </p:nvSpPr>
        <p:spPr>
          <a:xfrm>
            <a:off x="2749296" y="4180751"/>
            <a:ext cx="2804160" cy="707886"/>
          </a:xfrm>
          <a:prstGeom prst="rect">
            <a:avLst/>
          </a:prstGeom>
          <a:noFill/>
        </p:spPr>
        <p:txBody>
          <a:bodyPr wrap="square" rtlCol="0">
            <a:spAutoFit/>
          </a:bodyPr>
          <a:lstStyle/>
          <a:p>
            <a:pPr algn="ctr"/>
            <a:r>
              <a:rPr lang="en-GB" sz="2000" dirty="0">
                <a:solidFill>
                  <a:schemeClr val="bg1"/>
                </a:solidFill>
                <a:latin typeface="Berlin Sans FB Demi" panose="020E0802020502020306" pitchFamily="34" charset="0"/>
              </a:rPr>
              <a:t>Microcontroller Programming</a:t>
            </a:r>
          </a:p>
        </p:txBody>
      </p:sp>
      <p:sp>
        <p:nvSpPr>
          <p:cNvPr id="34" name="TextBox 33">
            <a:extLst>
              <a:ext uri="{FF2B5EF4-FFF2-40B4-BE49-F238E27FC236}">
                <a16:creationId xmlns:a16="http://schemas.microsoft.com/office/drawing/2014/main" id="{86C33EFB-EC3D-44F5-8590-43DB794AB1E5}"/>
              </a:ext>
            </a:extLst>
          </p:cNvPr>
          <p:cNvSpPr txBox="1"/>
          <p:nvPr/>
        </p:nvSpPr>
        <p:spPr>
          <a:xfrm>
            <a:off x="6547104" y="4180751"/>
            <a:ext cx="2895600" cy="707886"/>
          </a:xfrm>
          <a:prstGeom prst="rect">
            <a:avLst/>
          </a:prstGeom>
          <a:noFill/>
        </p:spPr>
        <p:txBody>
          <a:bodyPr wrap="square" rtlCol="0">
            <a:spAutoFit/>
          </a:bodyPr>
          <a:lstStyle/>
          <a:p>
            <a:pPr algn="ctr"/>
            <a:r>
              <a:rPr lang="en-GB" sz="2000" dirty="0">
                <a:solidFill>
                  <a:schemeClr val="bg1"/>
                </a:solidFill>
                <a:latin typeface="Berlin Sans FB Demi" panose="020E0802020502020306" pitchFamily="34" charset="0"/>
              </a:rPr>
              <a:t>Testing and Troubleshooting</a:t>
            </a:r>
          </a:p>
        </p:txBody>
      </p:sp>
      <p:sp>
        <p:nvSpPr>
          <p:cNvPr id="35" name="TextBox 34">
            <a:extLst>
              <a:ext uri="{FF2B5EF4-FFF2-40B4-BE49-F238E27FC236}">
                <a16:creationId xmlns:a16="http://schemas.microsoft.com/office/drawing/2014/main" id="{B7AC1070-8DAE-4D15-895B-F47FD8013418}"/>
              </a:ext>
            </a:extLst>
          </p:cNvPr>
          <p:cNvSpPr txBox="1"/>
          <p:nvPr/>
        </p:nvSpPr>
        <p:spPr>
          <a:xfrm>
            <a:off x="1969809" y="2864004"/>
            <a:ext cx="1816686" cy="369332"/>
          </a:xfrm>
          <a:prstGeom prst="rect">
            <a:avLst/>
          </a:prstGeom>
          <a:noFill/>
        </p:spPr>
        <p:txBody>
          <a:bodyPr wrap="square" lIns="91440" tIns="45720" rIns="91440" bIns="45720" rtlCol="0" anchor="t">
            <a:spAutoFit/>
          </a:bodyPr>
          <a:lstStyle/>
          <a:p>
            <a:pPr algn="ctr"/>
            <a:r>
              <a:rPr lang="en-GB" err="1"/>
              <a:t>Dhawala</a:t>
            </a:r>
            <a:endParaRPr lang="en-GB">
              <a:cs typeface="Calibri" panose="020F0502020204030204"/>
            </a:endParaRPr>
          </a:p>
        </p:txBody>
      </p:sp>
      <p:sp>
        <p:nvSpPr>
          <p:cNvPr id="36" name="TextBox 35">
            <a:extLst>
              <a:ext uri="{FF2B5EF4-FFF2-40B4-BE49-F238E27FC236}">
                <a16:creationId xmlns:a16="http://schemas.microsoft.com/office/drawing/2014/main" id="{AD544D90-5C6E-44A3-908C-FDE1E415FECF}"/>
              </a:ext>
            </a:extLst>
          </p:cNvPr>
          <p:cNvSpPr txBox="1"/>
          <p:nvPr/>
        </p:nvSpPr>
        <p:spPr>
          <a:xfrm>
            <a:off x="1962278" y="3236162"/>
            <a:ext cx="1840992" cy="369332"/>
          </a:xfrm>
          <a:prstGeom prst="rect">
            <a:avLst/>
          </a:prstGeom>
          <a:noFill/>
        </p:spPr>
        <p:txBody>
          <a:bodyPr wrap="square" lIns="91440" tIns="45720" rIns="91440" bIns="45720" rtlCol="0" anchor="t">
            <a:spAutoFit/>
          </a:bodyPr>
          <a:lstStyle/>
          <a:p>
            <a:pPr algn="ctr"/>
            <a:r>
              <a:rPr lang="en-GB" err="1"/>
              <a:t>Malshan</a:t>
            </a:r>
            <a:endParaRPr lang="en-GB">
              <a:cs typeface="Calibri" panose="020F0502020204030204"/>
            </a:endParaRPr>
          </a:p>
        </p:txBody>
      </p:sp>
      <p:sp>
        <p:nvSpPr>
          <p:cNvPr id="39" name="TextBox 38">
            <a:extLst>
              <a:ext uri="{FF2B5EF4-FFF2-40B4-BE49-F238E27FC236}">
                <a16:creationId xmlns:a16="http://schemas.microsoft.com/office/drawing/2014/main" id="{F3260821-60CF-4552-9F82-1D5F7DBB6731}"/>
              </a:ext>
            </a:extLst>
          </p:cNvPr>
          <p:cNvSpPr txBox="1"/>
          <p:nvPr/>
        </p:nvSpPr>
        <p:spPr>
          <a:xfrm>
            <a:off x="4862363" y="2914900"/>
            <a:ext cx="1816686" cy="369332"/>
          </a:xfrm>
          <a:prstGeom prst="rect">
            <a:avLst/>
          </a:prstGeom>
          <a:noFill/>
        </p:spPr>
        <p:txBody>
          <a:bodyPr wrap="square" lIns="91440" tIns="45720" rIns="91440" bIns="45720" rtlCol="0" anchor="t">
            <a:spAutoFit/>
          </a:bodyPr>
          <a:lstStyle/>
          <a:p>
            <a:pPr algn="ctr"/>
            <a:r>
              <a:rPr lang="en-GB" dirty="0"/>
              <a:t>Dhawala</a:t>
            </a:r>
            <a:endParaRPr lang="en-US" dirty="0"/>
          </a:p>
        </p:txBody>
      </p:sp>
      <p:sp>
        <p:nvSpPr>
          <p:cNvPr id="40" name="TextBox 39">
            <a:extLst>
              <a:ext uri="{FF2B5EF4-FFF2-40B4-BE49-F238E27FC236}">
                <a16:creationId xmlns:a16="http://schemas.microsoft.com/office/drawing/2014/main" id="{CF0765E2-AF13-4A58-BCC8-314EAFABBA95}"/>
              </a:ext>
            </a:extLst>
          </p:cNvPr>
          <p:cNvSpPr txBox="1"/>
          <p:nvPr/>
        </p:nvSpPr>
        <p:spPr>
          <a:xfrm>
            <a:off x="4838511" y="3236162"/>
            <a:ext cx="1816686" cy="369332"/>
          </a:xfrm>
          <a:prstGeom prst="rect">
            <a:avLst/>
          </a:prstGeom>
          <a:noFill/>
        </p:spPr>
        <p:txBody>
          <a:bodyPr wrap="square" lIns="91440" tIns="45720" rIns="91440" bIns="45720" rtlCol="0" anchor="t">
            <a:spAutoFit/>
          </a:bodyPr>
          <a:lstStyle/>
          <a:p>
            <a:pPr algn="ctr"/>
            <a:r>
              <a:rPr lang="en-GB" dirty="0" err="1">
                <a:cs typeface="Calibri" panose="020F0502020204030204"/>
              </a:rPr>
              <a:t>Malshan</a:t>
            </a:r>
            <a:endParaRPr lang="en-GB" dirty="0">
              <a:cs typeface="Calibri" panose="020F0502020204030204"/>
            </a:endParaRPr>
          </a:p>
        </p:txBody>
      </p:sp>
      <p:sp>
        <p:nvSpPr>
          <p:cNvPr id="41" name="TextBox 40">
            <a:extLst>
              <a:ext uri="{FF2B5EF4-FFF2-40B4-BE49-F238E27FC236}">
                <a16:creationId xmlns:a16="http://schemas.microsoft.com/office/drawing/2014/main" id="{D04C9F5C-0F36-49D9-A18E-F3B2F448EC6B}"/>
              </a:ext>
            </a:extLst>
          </p:cNvPr>
          <p:cNvSpPr txBox="1"/>
          <p:nvPr/>
        </p:nvSpPr>
        <p:spPr>
          <a:xfrm>
            <a:off x="7912671" y="2926184"/>
            <a:ext cx="1816686" cy="369332"/>
          </a:xfrm>
          <a:prstGeom prst="rect">
            <a:avLst/>
          </a:prstGeom>
          <a:noFill/>
        </p:spPr>
        <p:txBody>
          <a:bodyPr wrap="square" lIns="91440" tIns="45720" rIns="91440" bIns="45720" rtlCol="0" anchor="t">
            <a:spAutoFit/>
          </a:bodyPr>
          <a:lstStyle/>
          <a:p>
            <a:pPr algn="ctr"/>
            <a:r>
              <a:rPr lang="en-GB" dirty="0" err="1">
                <a:cs typeface="Calibri" panose="020F0502020204030204"/>
              </a:rPr>
              <a:t>Nishitha</a:t>
            </a:r>
            <a:endParaRPr lang="en-GB" dirty="0">
              <a:cs typeface="Calibri" panose="020F0502020204030204"/>
            </a:endParaRPr>
          </a:p>
        </p:txBody>
      </p:sp>
      <p:sp>
        <p:nvSpPr>
          <p:cNvPr id="42" name="TextBox 41">
            <a:extLst>
              <a:ext uri="{FF2B5EF4-FFF2-40B4-BE49-F238E27FC236}">
                <a16:creationId xmlns:a16="http://schemas.microsoft.com/office/drawing/2014/main" id="{21EA25F6-FE96-4CE8-B9E9-000A0C0D3069}"/>
              </a:ext>
            </a:extLst>
          </p:cNvPr>
          <p:cNvSpPr txBox="1"/>
          <p:nvPr/>
        </p:nvSpPr>
        <p:spPr>
          <a:xfrm>
            <a:off x="7888819" y="3284232"/>
            <a:ext cx="1816686" cy="369332"/>
          </a:xfrm>
          <a:prstGeom prst="rect">
            <a:avLst/>
          </a:prstGeom>
          <a:noFill/>
        </p:spPr>
        <p:txBody>
          <a:bodyPr wrap="square" lIns="91440" tIns="45720" rIns="91440" bIns="45720" rtlCol="0" anchor="t">
            <a:spAutoFit/>
          </a:bodyPr>
          <a:lstStyle/>
          <a:p>
            <a:pPr algn="ctr"/>
            <a:r>
              <a:rPr lang="en-GB" dirty="0" err="1">
                <a:cs typeface="Calibri" panose="020F0502020204030204"/>
              </a:rPr>
              <a:t>Dulavinya</a:t>
            </a:r>
            <a:endParaRPr lang="en-GB" dirty="0">
              <a:cs typeface="Calibri" panose="020F0502020204030204"/>
            </a:endParaRPr>
          </a:p>
        </p:txBody>
      </p:sp>
      <p:sp>
        <p:nvSpPr>
          <p:cNvPr id="43" name="TextBox 42">
            <a:extLst>
              <a:ext uri="{FF2B5EF4-FFF2-40B4-BE49-F238E27FC236}">
                <a16:creationId xmlns:a16="http://schemas.microsoft.com/office/drawing/2014/main" id="{3DB63DCD-70DE-4E3B-88BF-2D3D78FB95A1}"/>
              </a:ext>
            </a:extLst>
          </p:cNvPr>
          <p:cNvSpPr txBox="1"/>
          <p:nvPr/>
        </p:nvSpPr>
        <p:spPr>
          <a:xfrm>
            <a:off x="2878152" y="5092271"/>
            <a:ext cx="1816686" cy="369332"/>
          </a:xfrm>
          <a:prstGeom prst="rect">
            <a:avLst/>
          </a:prstGeom>
          <a:noFill/>
        </p:spPr>
        <p:txBody>
          <a:bodyPr wrap="square" lIns="91440" tIns="45720" rIns="91440" bIns="45720" rtlCol="0" anchor="t">
            <a:spAutoFit/>
          </a:bodyPr>
          <a:lstStyle/>
          <a:p>
            <a:pPr algn="ctr"/>
            <a:r>
              <a:rPr lang="en-GB" dirty="0"/>
              <a:t>Dulavinya</a:t>
            </a:r>
            <a:endParaRPr lang="en-US"/>
          </a:p>
        </p:txBody>
      </p:sp>
      <p:sp>
        <p:nvSpPr>
          <p:cNvPr id="44" name="TextBox 43">
            <a:extLst>
              <a:ext uri="{FF2B5EF4-FFF2-40B4-BE49-F238E27FC236}">
                <a16:creationId xmlns:a16="http://schemas.microsoft.com/office/drawing/2014/main" id="{8FAFBBDC-6177-476D-9AFB-BB0983B6FCD7}"/>
              </a:ext>
            </a:extLst>
          </p:cNvPr>
          <p:cNvSpPr txBox="1"/>
          <p:nvPr/>
        </p:nvSpPr>
        <p:spPr>
          <a:xfrm>
            <a:off x="2878152" y="5469458"/>
            <a:ext cx="1816686" cy="369332"/>
          </a:xfrm>
          <a:prstGeom prst="rect">
            <a:avLst/>
          </a:prstGeom>
          <a:noFill/>
        </p:spPr>
        <p:txBody>
          <a:bodyPr wrap="square" lIns="91440" tIns="45720" rIns="91440" bIns="45720" rtlCol="0" anchor="t">
            <a:spAutoFit/>
          </a:bodyPr>
          <a:lstStyle/>
          <a:p>
            <a:pPr algn="ctr"/>
            <a:r>
              <a:rPr lang="en-GB" err="1"/>
              <a:t>Dhawala</a:t>
            </a:r>
            <a:endParaRPr lang="en-GB">
              <a:cs typeface="Calibri" panose="020F0502020204030204"/>
            </a:endParaRPr>
          </a:p>
        </p:txBody>
      </p:sp>
      <p:sp>
        <p:nvSpPr>
          <p:cNvPr id="45" name="TextBox 44">
            <a:extLst>
              <a:ext uri="{FF2B5EF4-FFF2-40B4-BE49-F238E27FC236}">
                <a16:creationId xmlns:a16="http://schemas.microsoft.com/office/drawing/2014/main" id="{4F414CD1-DBBA-4515-92D0-333E49A512A8}"/>
              </a:ext>
            </a:extLst>
          </p:cNvPr>
          <p:cNvSpPr txBox="1"/>
          <p:nvPr/>
        </p:nvSpPr>
        <p:spPr>
          <a:xfrm>
            <a:off x="6568531" y="5061557"/>
            <a:ext cx="1816686" cy="369332"/>
          </a:xfrm>
          <a:prstGeom prst="rect">
            <a:avLst/>
          </a:prstGeom>
          <a:noFill/>
        </p:spPr>
        <p:txBody>
          <a:bodyPr wrap="square" lIns="91440" tIns="45720" rIns="91440" bIns="45720" rtlCol="0" anchor="t">
            <a:spAutoFit/>
          </a:bodyPr>
          <a:lstStyle/>
          <a:p>
            <a:pPr algn="ctr"/>
            <a:r>
              <a:rPr lang="en-GB" err="1"/>
              <a:t>Malshan</a:t>
            </a:r>
            <a:endParaRPr lang="en-GB">
              <a:cs typeface="Calibri" panose="020F0502020204030204"/>
            </a:endParaRPr>
          </a:p>
        </p:txBody>
      </p:sp>
      <p:sp>
        <p:nvSpPr>
          <p:cNvPr id="46" name="TextBox 45">
            <a:extLst>
              <a:ext uri="{FF2B5EF4-FFF2-40B4-BE49-F238E27FC236}">
                <a16:creationId xmlns:a16="http://schemas.microsoft.com/office/drawing/2014/main" id="{1C66CF4A-DFD5-487D-831F-14AA8A1D46F9}"/>
              </a:ext>
            </a:extLst>
          </p:cNvPr>
          <p:cNvSpPr txBox="1"/>
          <p:nvPr/>
        </p:nvSpPr>
        <p:spPr>
          <a:xfrm>
            <a:off x="6568531" y="5427731"/>
            <a:ext cx="1816686" cy="369332"/>
          </a:xfrm>
          <a:prstGeom prst="rect">
            <a:avLst/>
          </a:prstGeom>
          <a:noFill/>
        </p:spPr>
        <p:txBody>
          <a:bodyPr wrap="square" lIns="91440" tIns="45720" rIns="91440" bIns="45720" rtlCol="0" anchor="t">
            <a:spAutoFit/>
          </a:bodyPr>
          <a:lstStyle/>
          <a:p>
            <a:pPr algn="ctr"/>
            <a:r>
              <a:rPr lang="en-GB" dirty="0" err="1"/>
              <a:t>Nishitha</a:t>
            </a:r>
            <a:endParaRPr lang="en-GB" dirty="0"/>
          </a:p>
        </p:txBody>
      </p:sp>
      <p:grpSp>
        <p:nvGrpSpPr>
          <p:cNvPr id="4" name="Group 3">
            <a:extLst>
              <a:ext uri="{FF2B5EF4-FFF2-40B4-BE49-F238E27FC236}">
                <a16:creationId xmlns:a16="http://schemas.microsoft.com/office/drawing/2014/main" id="{163211F4-4EC5-40C0-B8BC-4C8A6FBB7384}"/>
              </a:ext>
            </a:extLst>
          </p:cNvPr>
          <p:cNvGrpSpPr/>
          <p:nvPr/>
        </p:nvGrpSpPr>
        <p:grpSpPr>
          <a:xfrm>
            <a:off x="4151376" y="864853"/>
            <a:ext cx="3849921" cy="932824"/>
            <a:chOff x="4754088" y="893932"/>
            <a:chExt cx="3849921" cy="932824"/>
          </a:xfrm>
        </p:grpSpPr>
        <p:sp>
          <p:nvSpPr>
            <p:cNvPr id="2" name="Rectangle: Rounded Corners 1">
              <a:extLst>
                <a:ext uri="{FF2B5EF4-FFF2-40B4-BE49-F238E27FC236}">
                  <a16:creationId xmlns:a16="http://schemas.microsoft.com/office/drawing/2014/main" id="{3703D456-966F-4F12-B958-956C5574B889}"/>
                </a:ext>
              </a:extLst>
            </p:cNvPr>
            <p:cNvSpPr/>
            <p:nvPr/>
          </p:nvSpPr>
          <p:spPr>
            <a:xfrm>
              <a:off x="4754088" y="893932"/>
              <a:ext cx="3849921" cy="7731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0B7B680D-7154-46F6-B27F-D8A5C119CF43}"/>
                </a:ext>
              </a:extLst>
            </p:cNvPr>
            <p:cNvSpPr txBox="1"/>
            <p:nvPr/>
          </p:nvSpPr>
          <p:spPr>
            <a:xfrm>
              <a:off x="4819845" y="964982"/>
              <a:ext cx="3670704" cy="861774"/>
            </a:xfrm>
            <a:prstGeom prst="rect">
              <a:avLst/>
            </a:prstGeom>
            <a:noFill/>
          </p:spPr>
          <p:txBody>
            <a:bodyPr wrap="square" rtlCol="0">
              <a:spAutoFit/>
            </a:bodyPr>
            <a:lstStyle/>
            <a:p>
              <a:pPr algn="ctr"/>
              <a:r>
                <a:rPr lang="en-GB" sz="3200" dirty="0">
                  <a:solidFill>
                    <a:schemeClr val="bg1"/>
                  </a:solidFill>
                  <a:latin typeface="Arial Black" panose="020B0A04020102020204" pitchFamily="34" charset="0"/>
                </a:rPr>
                <a:t>Task Allocation</a:t>
              </a:r>
            </a:p>
            <a:p>
              <a:pPr algn="ctr"/>
              <a:endParaRPr lang="en-GB" dirty="0"/>
            </a:p>
          </p:txBody>
        </p:sp>
      </p:grpSp>
    </p:spTree>
    <p:extLst>
      <p:ext uri="{BB962C8B-B14F-4D97-AF65-F5344CB8AC3E}">
        <p14:creationId xmlns:p14="http://schemas.microsoft.com/office/powerpoint/2010/main" val="2788535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99B9CA-7C7E-48D2-953A-0AFB24EC64E7}"/>
              </a:ext>
            </a:extLst>
          </p:cNvPr>
          <p:cNvPicPr>
            <a:picLocks noChangeAspect="1"/>
          </p:cNvPicPr>
          <p:nvPr/>
        </p:nvPicPr>
        <p:blipFill>
          <a:blip r:embed="rId2"/>
          <a:stretch>
            <a:fillRect/>
          </a:stretch>
        </p:blipFill>
        <p:spPr>
          <a:xfrm>
            <a:off x="2259105" y="1270747"/>
            <a:ext cx="7510433" cy="4224618"/>
          </a:xfrm>
          <a:prstGeom prst="rect">
            <a:avLst/>
          </a:prstGeom>
        </p:spPr>
      </p:pic>
    </p:spTree>
    <p:extLst>
      <p:ext uri="{BB962C8B-B14F-4D97-AF65-F5344CB8AC3E}">
        <p14:creationId xmlns:p14="http://schemas.microsoft.com/office/powerpoint/2010/main" val="2775980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88CB31-A22E-48D4-9E09-2E64E7C67F15}"/>
              </a:ext>
            </a:extLst>
          </p:cNvPr>
          <p:cNvSpPr txBox="1"/>
          <p:nvPr/>
        </p:nvSpPr>
        <p:spPr>
          <a:xfrm>
            <a:off x="569258" y="1105629"/>
            <a:ext cx="5526742" cy="2677656"/>
          </a:xfrm>
          <a:prstGeom prst="rect">
            <a:avLst/>
          </a:prstGeom>
          <a:noFill/>
        </p:spPr>
        <p:txBody>
          <a:bodyPr wrap="square" rtlCol="0">
            <a:spAutoFit/>
          </a:bodyPr>
          <a:lstStyle/>
          <a:p>
            <a:pPr algn="just"/>
            <a:r>
              <a:rPr lang="en-GB" sz="2400" dirty="0"/>
              <a:t>Fans left running in empty rooms waste energy and contribute to discomfort. Our project aim is to use a Smart Fan Control System to solve this problem.  By automatically detecting occupancy and adjusting fan speed based on a specified temperature range. </a:t>
            </a:r>
          </a:p>
        </p:txBody>
      </p:sp>
      <p:pic>
        <p:nvPicPr>
          <p:cNvPr id="22" name="Picture 21">
            <a:extLst>
              <a:ext uri="{FF2B5EF4-FFF2-40B4-BE49-F238E27FC236}">
                <a16:creationId xmlns:a16="http://schemas.microsoft.com/office/drawing/2014/main" id="{D7D71736-1388-4D14-9FBA-CD54BB9126D7}"/>
              </a:ext>
            </a:extLst>
          </p:cNvPr>
          <p:cNvPicPr>
            <a:picLocks noChangeAspect="1"/>
          </p:cNvPicPr>
          <p:nvPr/>
        </p:nvPicPr>
        <p:blipFill>
          <a:blip r:embed="rId2">
            <a:alphaModFix/>
            <a:extLst>
              <a:ext uri="{28A0092B-C50C-407E-A947-70E740481C1C}">
                <a14:useLocalDpi xmlns:a14="http://schemas.microsoft.com/office/drawing/2010/main" val="0"/>
              </a:ext>
            </a:extLst>
          </a:blip>
          <a:srcRect l="37939" r="5161" b="8646"/>
          <a:stretch>
            <a:fillRect/>
          </a:stretch>
        </p:blipFill>
        <p:spPr>
          <a:xfrm>
            <a:off x="6517178" y="176096"/>
            <a:ext cx="5202892" cy="6265083"/>
          </a:xfrm>
          <a:prstGeom prst="rect">
            <a:avLst/>
          </a:prstGeom>
          <a:ln w="228600" cap="sq" cmpd="thickThin">
            <a:solidFill>
              <a:srgbClr val="000000"/>
            </a:solidFill>
            <a:prstDash val="solid"/>
            <a:miter lim="800000"/>
          </a:ln>
          <a:effectLst>
            <a:innerShdw blurRad="76200">
              <a:srgbClr val="000000"/>
            </a:innerShdw>
          </a:effectLst>
        </p:spPr>
      </p:pic>
      <p:sp>
        <p:nvSpPr>
          <p:cNvPr id="11" name="TextBox 10">
            <a:extLst>
              <a:ext uri="{FF2B5EF4-FFF2-40B4-BE49-F238E27FC236}">
                <a16:creationId xmlns:a16="http://schemas.microsoft.com/office/drawing/2014/main" id="{49787886-FA76-467C-B389-F96D353FAB38}"/>
              </a:ext>
            </a:extLst>
          </p:cNvPr>
          <p:cNvSpPr txBox="1"/>
          <p:nvPr/>
        </p:nvSpPr>
        <p:spPr>
          <a:xfrm>
            <a:off x="569258" y="254954"/>
            <a:ext cx="5202892" cy="714045"/>
          </a:xfrm>
          <a:custGeom>
            <a:avLst/>
            <a:gdLst/>
            <a:ahLst/>
            <a:cxnLst/>
            <a:rect l="l" t="t" r="r" b="b"/>
            <a:pathLst>
              <a:path w="5202892" h="714045">
                <a:moveTo>
                  <a:pt x="1171323" y="366476"/>
                </a:moveTo>
                <a:cubicBezTo>
                  <a:pt x="1180523" y="366476"/>
                  <a:pt x="1188356" y="370409"/>
                  <a:pt x="1194822" y="378275"/>
                </a:cubicBezTo>
                <a:cubicBezTo>
                  <a:pt x="1201288" y="386141"/>
                  <a:pt x="1204522" y="398474"/>
                  <a:pt x="1204522" y="415273"/>
                </a:cubicBezTo>
                <a:cubicBezTo>
                  <a:pt x="1204522" y="434338"/>
                  <a:pt x="1201222" y="447904"/>
                  <a:pt x="1194622" y="455970"/>
                </a:cubicBezTo>
                <a:cubicBezTo>
                  <a:pt x="1188023" y="464036"/>
                  <a:pt x="1179856" y="468069"/>
                  <a:pt x="1170124" y="468069"/>
                </a:cubicBezTo>
                <a:cubicBezTo>
                  <a:pt x="1159591" y="468069"/>
                  <a:pt x="1150892" y="463970"/>
                  <a:pt x="1144025" y="455770"/>
                </a:cubicBezTo>
                <a:cubicBezTo>
                  <a:pt x="1137159" y="447571"/>
                  <a:pt x="1133726" y="434338"/>
                  <a:pt x="1133726" y="416073"/>
                </a:cubicBezTo>
                <a:cubicBezTo>
                  <a:pt x="1133726" y="399407"/>
                  <a:pt x="1137225" y="386974"/>
                  <a:pt x="1144225" y="378775"/>
                </a:cubicBezTo>
                <a:cubicBezTo>
                  <a:pt x="1151225" y="370575"/>
                  <a:pt x="1160258" y="366476"/>
                  <a:pt x="1171323" y="366476"/>
                </a:cubicBezTo>
                <a:close/>
                <a:moveTo>
                  <a:pt x="3808548" y="365476"/>
                </a:moveTo>
                <a:cubicBezTo>
                  <a:pt x="3818148" y="365476"/>
                  <a:pt x="3826281" y="369509"/>
                  <a:pt x="3832947" y="377575"/>
                </a:cubicBezTo>
                <a:cubicBezTo>
                  <a:pt x="3839613" y="385641"/>
                  <a:pt x="3842946" y="398274"/>
                  <a:pt x="3842946" y="415473"/>
                </a:cubicBezTo>
                <a:cubicBezTo>
                  <a:pt x="3842946" y="434138"/>
                  <a:pt x="3839747" y="447371"/>
                  <a:pt x="3833347" y="455170"/>
                </a:cubicBezTo>
                <a:cubicBezTo>
                  <a:pt x="3826947" y="462970"/>
                  <a:pt x="3819014" y="466869"/>
                  <a:pt x="3809548" y="466869"/>
                </a:cubicBezTo>
                <a:cubicBezTo>
                  <a:pt x="3798749" y="466869"/>
                  <a:pt x="3789816" y="462803"/>
                  <a:pt x="3782750" y="454670"/>
                </a:cubicBezTo>
                <a:cubicBezTo>
                  <a:pt x="3775684" y="446537"/>
                  <a:pt x="3772151" y="434071"/>
                  <a:pt x="3772151" y="417272"/>
                </a:cubicBezTo>
                <a:cubicBezTo>
                  <a:pt x="3772151" y="399007"/>
                  <a:pt x="3775617" y="385808"/>
                  <a:pt x="3782550" y="377675"/>
                </a:cubicBezTo>
                <a:cubicBezTo>
                  <a:pt x="3789483" y="369542"/>
                  <a:pt x="3798149" y="365476"/>
                  <a:pt x="3808548" y="365476"/>
                </a:cubicBezTo>
                <a:close/>
                <a:moveTo>
                  <a:pt x="4393299" y="361676"/>
                </a:moveTo>
                <a:cubicBezTo>
                  <a:pt x="4404498" y="361676"/>
                  <a:pt x="4413898" y="366176"/>
                  <a:pt x="4421497" y="375175"/>
                </a:cubicBezTo>
                <a:cubicBezTo>
                  <a:pt x="4429097" y="384175"/>
                  <a:pt x="4432897" y="397874"/>
                  <a:pt x="4432897" y="416273"/>
                </a:cubicBezTo>
                <a:cubicBezTo>
                  <a:pt x="4432897" y="436005"/>
                  <a:pt x="4429130" y="450337"/>
                  <a:pt x="4421597" y="459270"/>
                </a:cubicBezTo>
                <a:cubicBezTo>
                  <a:pt x="4414064" y="468203"/>
                  <a:pt x="4404432" y="472669"/>
                  <a:pt x="4392699" y="472669"/>
                </a:cubicBezTo>
                <a:cubicBezTo>
                  <a:pt x="4381100" y="472669"/>
                  <a:pt x="4371467" y="468136"/>
                  <a:pt x="4363801" y="459070"/>
                </a:cubicBezTo>
                <a:cubicBezTo>
                  <a:pt x="4356135" y="450004"/>
                  <a:pt x="4352301" y="436005"/>
                  <a:pt x="4352301" y="417072"/>
                </a:cubicBezTo>
                <a:cubicBezTo>
                  <a:pt x="4352301" y="398407"/>
                  <a:pt x="4356168" y="384508"/>
                  <a:pt x="4363901" y="375375"/>
                </a:cubicBezTo>
                <a:cubicBezTo>
                  <a:pt x="4371634" y="366242"/>
                  <a:pt x="4381433" y="361676"/>
                  <a:pt x="4393299" y="361676"/>
                </a:cubicBezTo>
                <a:close/>
                <a:moveTo>
                  <a:pt x="888099" y="361676"/>
                </a:moveTo>
                <a:cubicBezTo>
                  <a:pt x="899298" y="361676"/>
                  <a:pt x="908697" y="366176"/>
                  <a:pt x="916297" y="375175"/>
                </a:cubicBezTo>
                <a:cubicBezTo>
                  <a:pt x="923897" y="384175"/>
                  <a:pt x="927696" y="397874"/>
                  <a:pt x="927696" y="416273"/>
                </a:cubicBezTo>
                <a:cubicBezTo>
                  <a:pt x="927696" y="436005"/>
                  <a:pt x="923930" y="450337"/>
                  <a:pt x="916397" y="459270"/>
                </a:cubicBezTo>
                <a:cubicBezTo>
                  <a:pt x="908864" y="468203"/>
                  <a:pt x="899231" y="472669"/>
                  <a:pt x="887499" y="472669"/>
                </a:cubicBezTo>
                <a:cubicBezTo>
                  <a:pt x="875900" y="472669"/>
                  <a:pt x="866267" y="468136"/>
                  <a:pt x="858601" y="459070"/>
                </a:cubicBezTo>
                <a:cubicBezTo>
                  <a:pt x="850934" y="450004"/>
                  <a:pt x="847102" y="436005"/>
                  <a:pt x="847102" y="417072"/>
                </a:cubicBezTo>
                <a:cubicBezTo>
                  <a:pt x="847102" y="398407"/>
                  <a:pt x="850968" y="384508"/>
                  <a:pt x="858701" y="375375"/>
                </a:cubicBezTo>
                <a:cubicBezTo>
                  <a:pt x="866434" y="366242"/>
                  <a:pt x="876233" y="361676"/>
                  <a:pt x="888099" y="361676"/>
                </a:cubicBezTo>
                <a:close/>
                <a:moveTo>
                  <a:pt x="2688924" y="353876"/>
                </a:moveTo>
                <a:cubicBezTo>
                  <a:pt x="2700123" y="353876"/>
                  <a:pt x="2709156" y="357276"/>
                  <a:pt x="2716022" y="364076"/>
                </a:cubicBezTo>
                <a:cubicBezTo>
                  <a:pt x="2722888" y="370875"/>
                  <a:pt x="2727121" y="382141"/>
                  <a:pt x="2728721" y="397874"/>
                </a:cubicBezTo>
                <a:lnTo>
                  <a:pt x="2648526" y="397874"/>
                </a:lnTo>
                <a:cubicBezTo>
                  <a:pt x="2649860" y="385208"/>
                  <a:pt x="2652993" y="375675"/>
                  <a:pt x="2657926" y="369275"/>
                </a:cubicBezTo>
                <a:cubicBezTo>
                  <a:pt x="2665659" y="359009"/>
                  <a:pt x="2675991" y="353876"/>
                  <a:pt x="2688924" y="353876"/>
                </a:cubicBezTo>
                <a:close/>
                <a:moveTo>
                  <a:pt x="1574499" y="353876"/>
                </a:moveTo>
                <a:cubicBezTo>
                  <a:pt x="1585698" y="353876"/>
                  <a:pt x="1594731" y="357276"/>
                  <a:pt x="1601597" y="364076"/>
                </a:cubicBezTo>
                <a:cubicBezTo>
                  <a:pt x="1608463" y="370875"/>
                  <a:pt x="1612697" y="382141"/>
                  <a:pt x="1614296" y="397874"/>
                </a:cubicBezTo>
                <a:lnTo>
                  <a:pt x="1534101" y="397874"/>
                </a:lnTo>
                <a:cubicBezTo>
                  <a:pt x="1535435" y="385208"/>
                  <a:pt x="1538568" y="375675"/>
                  <a:pt x="1543501" y="369275"/>
                </a:cubicBezTo>
                <a:cubicBezTo>
                  <a:pt x="1551234" y="359009"/>
                  <a:pt x="1561566" y="353876"/>
                  <a:pt x="1574499" y="353876"/>
                </a:cubicBezTo>
                <a:close/>
                <a:moveTo>
                  <a:pt x="4150355" y="310479"/>
                </a:moveTo>
                <a:lnTo>
                  <a:pt x="4150355" y="522866"/>
                </a:lnTo>
                <a:lnTo>
                  <a:pt x="4231750" y="522866"/>
                </a:lnTo>
                <a:lnTo>
                  <a:pt x="4231750" y="310479"/>
                </a:lnTo>
                <a:close/>
                <a:moveTo>
                  <a:pt x="3559805" y="310479"/>
                </a:moveTo>
                <a:lnTo>
                  <a:pt x="3559805" y="522866"/>
                </a:lnTo>
                <a:lnTo>
                  <a:pt x="3641201" y="522866"/>
                </a:lnTo>
                <a:lnTo>
                  <a:pt x="3641201" y="310479"/>
                </a:lnTo>
                <a:close/>
                <a:moveTo>
                  <a:pt x="4709521" y="305679"/>
                </a:moveTo>
                <a:cubicBezTo>
                  <a:pt x="4692856" y="305679"/>
                  <a:pt x="4678723" y="308712"/>
                  <a:pt x="4667124" y="314779"/>
                </a:cubicBezTo>
                <a:cubicBezTo>
                  <a:pt x="4655525" y="320845"/>
                  <a:pt x="4644059" y="330944"/>
                  <a:pt x="4632726" y="345077"/>
                </a:cubicBezTo>
                <a:lnTo>
                  <a:pt x="4632726" y="310479"/>
                </a:lnTo>
                <a:lnTo>
                  <a:pt x="4556931" y="310479"/>
                </a:lnTo>
                <a:lnTo>
                  <a:pt x="4556931" y="522866"/>
                </a:lnTo>
                <a:lnTo>
                  <a:pt x="4638326" y="522866"/>
                </a:lnTo>
                <a:lnTo>
                  <a:pt x="4638326" y="420872"/>
                </a:lnTo>
                <a:cubicBezTo>
                  <a:pt x="4638326" y="401540"/>
                  <a:pt x="4641392" y="388141"/>
                  <a:pt x="4647525" y="380675"/>
                </a:cubicBezTo>
                <a:cubicBezTo>
                  <a:pt x="4653658" y="373209"/>
                  <a:pt x="4661658" y="369475"/>
                  <a:pt x="4671524" y="369475"/>
                </a:cubicBezTo>
                <a:cubicBezTo>
                  <a:pt x="4680456" y="369475"/>
                  <a:pt x="4687389" y="372242"/>
                  <a:pt x="4692323" y="377775"/>
                </a:cubicBezTo>
                <a:cubicBezTo>
                  <a:pt x="4697255" y="383308"/>
                  <a:pt x="4699722" y="392741"/>
                  <a:pt x="4699722" y="406073"/>
                </a:cubicBezTo>
                <a:lnTo>
                  <a:pt x="4699722" y="522866"/>
                </a:lnTo>
                <a:lnTo>
                  <a:pt x="4781517" y="522866"/>
                </a:lnTo>
                <a:lnTo>
                  <a:pt x="4781517" y="387874"/>
                </a:lnTo>
                <a:cubicBezTo>
                  <a:pt x="4781517" y="359876"/>
                  <a:pt x="4775151" y="339177"/>
                  <a:pt x="4762418" y="325778"/>
                </a:cubicBezTo>
                <a:cubicBezTo>
                  <a:pt x="4749686" y="312379"/>
                  <a:pt x="4732053" y="305679"/>
                  <a:pt x="4709521" y="305679"/>
                </a:cubicBezTo>
                <a:close/>
                <a:moveTo>
                  <a:pt x="4392099" y="305679"/>
                </a:moveTo>
                <a:cubicBezTo>
                  <a:pt x="4354901" y="305679"/>
                  <a:pt x="4325370" y="316179"/>
                  <a:pt x="4303504" y="337177"/>
                </a:cubicBezTo>
                <a:cubicBezTo>
                  <a:pt x="4281639" y="358176"/>
                  <a:pt x="4270706" y="384874"/>
                  <a:pt x="4270706" y="417272"/>
                </a:cubicBezTo>
                <a:cubicBezTo>
                  <a:pt x="4270706" y="452070"/>
                  <a:pt x="4283639" y="480202"/>
                  <a:pt x="4309504" y="501667"/>
                </a:cubicBezTo>
                <a:cubicBezTo>
                  <a:pt x="4330569" y="519000"/>
                  <a:pt x="4358168" y="527666"/>
                  <a:pt x="4392299" y="527666"/>
                </a:cubicBezTo>
                <a:cubicBezTo>
                  <a:pt x="4430563" y="527666"/>
                  <a:pt x="4460528" y="517233"/>
                  <a:pt x="4482194" y="496368"/>
                </a:cubicBezTo>
                <a:cubicBezTo>
                  <a:pt x="4503859" y="475502"/>
                  <a:pt x="4514692" y="448737"/>
                  <a:pt x="4514692" y="416073"/>
                </a:cubicBezTo>
                <a:cubicBezTo>
                  <a:pt x="4514692" y="387008"/>
                  <a:pt x="4505959" y="362542"/>
                  <a:pt x="4488493" y="342677"/>
                </a:cubicBezTo>
                <a:cubicBezTo>
                  <a:pt x="4466761" y="318012"/>
                  <a:pt x="4434630" y="305679"/>
                  <a:pt x="4392099" y="305679"/>
                </a:cubicBezTo>
                <a:close/>
                <a:moveTo>
                  <a:pt x="3835147" y="305679"/>
                </a:moveTo>
                <a:cubicBezTo>
                  <a:pt x="3820748" y="305679"/>
                  <a:pt x="3807615" y="308812"/>
                  <a:pt x="3795749" y="315079"/>
                </a:cubicBezTo>
                <a:cubicBezTo>
                  <a:pt x="3786950" y="319745"/>
                  <a:pt x="3777284" y="328678"/>
                  <a:pt x="3766751" y="341877"/>
                </a:cubicBezTo>
                <a:lnTo>
                  <a:pt x="3766751" y="310479"/>
                </a:lnTo>
                <a:lnTo>
                  <a:pt x="3690556" y="310479"/>
                </a:lnTo>
                <a:lnTo>
                  <a:pt x="3690556" y="603661"/>
                </a:lnTo>
                <a:lnTo>
                  <a:pt x="3772751" y="603661"/>
                </a:lnTo>
                <a:lnTo>
                  <a:pt x="3772751" y="502267"/>
                </a:lnTo>
                <a:cubicBezTo>
                  <a:pt x="3780883" y="510667"/>
                  <a:pt x="3790116" y="517000"/>
                  <a:pt x="3800449" y="521266"/>
                </a:cubicBezTo>
                <a:cubicBezTo>
                  <a:pt x="3810781" y="525533"/>
                  <a:pt x="3822214" y="527666"/>
                  <a:pt x="3834747" y="527666"/>
                </a:cubicBezTo>
                <a:cubicBezTo>
                  <a:pt x="3860612" y="527666"/>
                  <a:pt x="3882011" y="518366"/>
                  <a:pt x="3898943" y="499767"/>
                </a:cubicBezTo>
                <a:cubicBezTo>
                  <a:pt x="3915875" y="481169"/>
                  <a:pt x="3924341" y="454204"/>
                  <a:pt x="3924341" y="418872"/>
                </a:cubicBezTo>
                <a:cubicBezTo>
                  <a:pt x="3924341" y="386874"/>
                  <a:pt x="3916575" y="360009"/>
                  <a:pt x="3901043" y="338277"/>
                </a:cubicBezTo>
                <a:cubicBezTo>
                  <a:pt x="3885510" y="316545"/>
                  <a:pt x="3863545" y="305679"/>
                  <a:pt x="3835147" y="305679"/>
                </a:cubicBezTo>
                <a:close/>
                <a:moveTo>
                  <a:pt x="3504423" y="305679"/>
                </a:moveTo>
                <a:cubicBezTo>
                  <a:pt x="3492957" y="305679"/>
                  <a:pt x="3483324" y="308512"/>
                  <a:pt x="3475525" y="314179"/>
                </a:cubicBezTo>
                <a:cubicBezTo>
                  <a:pt x="3467725" y="319845"/>
                  <a:pt x="3460159" y="330211"/>
                  <a:pt x="3452826" y="345277"/>
                </a:cubicBezTo>
                <a:lnTo>
                  <a:pt x="3452826" y="310479"/>
                </a:lnTo>
                <a:lnTo>
                  <a:pt x="3376631" y="310479"/>
                </a:lnTo>
                <a:lnTo>
                  <a:pt x="3376631" y="522866"/>
                </a:lnTo>
                <a:lnTo>
                  <a:pt x="3458426" y="522866"/>
                </a:lnTo>
                <a:lnTo>
                  <a:pt x="3458426" y="451670"/>
                </a:lnTo>
                <a:cubicBezTo>
                  <a:pt x="3458426" y="417672"/>
                  <a:pt x="3462625" y="394474"/>
                  <a:pt x="3471025" y="382075"/>
                </a:cubicBezTo>
                <a:cubicBezTo>
                  <a:pt x="3476891" y="373275"/>
                  <a:pt x="3485157" y="368875"/>
                  <a:pt x="3495823" y="368875"/>
                </a:cubicBezTo>
                <a:cubicBezTo>
                  <a:pt x="3501423" y="368875"/>
                  <a:pt x="3509023" y="370875"/>
                  <a:pt x="3518622" y="374875"/>
                </a:cubicBezTo>
                <a:lnTo>
                  <a:pt x="3543820" y="316879"/>
                </a:lnTo>
                <a:cubicBezTo>
                  <a:pt x="3529554" y="309412"/>
                  <a:pt x="3516422" y="305679"/>
                  <a:pt x="3504423" y="305679"/>
                </a:cubicBezTo>
                <a:close/>
                <a:moveTo>
                  <a:pt x="3213599" y="305679"/>
                </a:moveTo>
                <a:cubicBezTo>
                  <a:pt x="3188800" y="305679"/>
                  <a:pt x="3168468" y="308943"/>
                  <a:pt x="3152602" y="315469"/>
                </a:cubicBezTo>
                <a:cubicBezTo>
                  <a:pt x="3142603" y="319598"/>
                  <a:pt x="3132871" y="325892"/>
                  <a:pt x="3123404" y="334351"/>
                </a:cubicBezTo>
                <a:cubicBezTo>
                  <a:pt x="3113938" y="342810"/>
                  <a:pt x="3106472" y="352367"/>
                  <a:pt x="3101006" y="363023"/>
                </a:cubicBezTo>
                <a:cubicBezTo>
                  <a:pt x="3093539" y="377543"/>
                  <a:pt x="3089806" y="395726"/>
                  <a:pt x="3089806" y="417572"/>
                </a:cubicBezTo>
                <a:cubicBezTo>
                  <a:pt x="3089806" y="438486"/>
                  <a:pt x="3092873" y="455270"/>
                  <a:pt x="3099006" y="467924"/>
                </a:cubicBezTo>
                <a:cubicBezTo>
                  <a:pt x="3105138" y="480579"/>
                  <a:pt x="3113605" y="491601"/>
                  <a:pt x="3124404" y="500992"/>
                </a:cubicBezTo>
                <a:cubicBezTo>
                  <a:pt x="3135204" y="510383"/>
                  <a:pt x="3148103" y="517177"/>
                  <a:pt x="3163102" y="521372"/>
                </a:cubicBezTo>
                <a:cubicBezTo>
                  <a:pt x="3178101" y="525568"/>
                  <a:pt x="3196866" y="527666"/>
                  <a:pt x="3219398" y="527666"/>
                </a:cubicBezTo>
                <a:cubicBezTo>
                  <a:pt x="3242730" y="527666"/>
                  <a:pt x="3261962" y="524399"/>
                  <a:pt x="3277095" y="517866"/>
                </a:cubicBezTo>
                <a:cubicBezTo>
                  <a:pt x="3292227" y="511333"/>
                  <a:pt x="3304660" y="502167"/>
                  <a:pt x="3314393" y="490368"/>
                </a:cubicBezTo>
                <a:cubicBezTo>
                  <a:pt x="3324125" y="478569"/>
                  <a:pt x="3331125" y="464603"/>
                  <a:pt x="3335391" y="448471"/>
                </a:cubicBezTo>
                <a:lnTo>
                  <a:pt x="3257996" y="439671"/>
                </a:lnTo>
                <a:cubicBezTo>
                  <a:pt x="3254396" y="451004"/>
                  <a:pt x="3248963" y="459403"/>
                  <a:pt x="3241697" y="464870"/>
                </a:cubicBezTo>
                <a:cubicBezTo>
                  <a:pt x="3234431" y="470336"/>
                  <a:pt x="3225465" y="473069"/>
                  <a:pt x="3214799" y="473069"/>
                </a:cubicBezTo>
                <a:cubicBezTo>
                  <a:pt x="3201999" y="473069"/>
                  <a:pt x="3191467" y="468544"/>
                  <a:pt x="3183201" y="459495"/>
                </a:cubicBezTo>
                <a:cubicBezTo>
                  <a:pt x="3174934" y="450445"/>
                  <a:pt x="3170801" y="437204"/>
                  <a:pt x="3170801" y="419769"/>
                </a:cubicBezTo>
                <a:cubicBezTo>
                  <a:pt x="3170801" y="400204"/>
                  <a:pt x="3174968" y="385597"/>
                  <a:pt x="3183301" y="375948"/>
                </a:cubicBezTo>
                <a:cubicBezTo>
                  <a:pt x="3191633" y="366300"/>
                  <a:pt x="3202533" y="361476"/>
                  <a:pt x="3215999" y="361476"/>
                </a:cubicBezTo>
                <a:cubicBezTo>
                  <a:pt x="3226664" y="361476"/>
                  <a:pt x="3235164" y="363776"/>
                  <a:pt x="3241497" y="368375"/>
                </a:cubicBezTo>
                <a:cubicBezTo>
                  <a:pt x="3247830" y="372975"/>
                  <a:pt x="3252196" y="379808"/>
                  <a:pt x="3254596" y="388874"/>
                </a:cubicBezTo>
                <a:lnTo>
                  <a:pt x="3331192" y="378675"/>
                </a:lnTo>
                <a:cubicBezTo>
                  <a:pt x="3323859" y="354810"/>
                  <a:pt x="3311093" y="336677"/>
                  <a:pt x="3292894" y="324278"/>
                </a:cubicBezTo>
                <a:cubicBezTo>
                  <a:pt x="3274695" y="311879"/>
                  <a:pt x="3248263" y="305679"/>
                  <a:pt x="3213599" y="305679"/>
                </a:cubicBezTo>
                <a:close/>
                <a:moveTo>
                  <a:pt x="2949750" y="305679"/>
                </a:moveTo>
                <a:cubicBezTo>
                  <a:pt x="2925751" y="305679"/>
                  <a:pt x="2906619" y="308177"/>
                  <a:pt x="2892353" y="313171"/>
                </a:cubicBezTo>
                <a:cubicBezTo>
                  <a:pt x="2878088" y="318165"/>
                  <a:pt x="2866888" y="325724"/>
                  <a:pt x="2858755" y="335846"/>
                </a:cubicBezTo>
                <a:cubicBezTo>
                  <a:pt x="2850622" y="345968"/>
                  <a:pt x="2846556" y="358023"/>
                  <a:pt x="2846556" y="372010"/>
                </a:cubicBezTo>
                <a:cubicBezTo>
                  <a:pt x="2846556" y="384796"/>
                  <a:pt x="2850323" y="396184"/>
                  <a:pt x="2857855" y="406173"/>
                </a:cubicBezTo>
                <a:cubicBezTo>
                  <a:pt x="2865388" y="416162"/>
                  <a:pt x="2874654" y="423254"/>
                  <a:pt x="2885654" y="427450"/>
                </a:cubicBezTo>
                <a:cubicBezTo>
                  <a:pt x="2896653" y="431646"/>
                  <a:pt x="2916285" y="436207"/>
                  <a:pt x="2944550" y="441134"/>
                </a:cubicBezTo>
                <a:cubicBezTo>
                  <a:pt x="2963482" y="444463"/>
                  <a:pt x="2975148" y="447258"/>
                  <a:pt x="2979548" y="449521"/>
                </a:cubicBezTo>
                <a:cubicBezTo>
                  <a:pt x="2985681" y="452716"/>
                  <a:pt x="2988747" y="457243"/>
                  <a:pt x="2988747" y="463101"/>
                </a:cubicBezTo>
                <a:cubicBezTo>
                  <a:pt x="2988747" y="468292"/>
                  <a:pt x="2986414" y="472618"/>
                  <a:pt x="2981748" y="476078"/>
                </a:cubicBezTo>
                <a:cubicBezTo>
                  <a:pt x="2975748" y="480738"/>
                  <a:pt x="2967282" y="483068"/>
                  <a:pt x="2956349" y="483068"/>
                </a:cubicBezTo>
                <a:cubicBezTo>
                  <a:pt x="2946350" y="483068"/>
                  <a:pt x="2938350" y="481002"/>
                  <a:pt x="2932351" y="476869"/>
                </a:cubicBezTo>
                <a:cubicBezTo>
                  <a:pt x="2926351" y="472736"/>
                  <a:pt x="2921685" y="465870"/>
                  <a:pt x="2918352" y="456270"/>
                </a:cubicBezTo>
                <a:lnTo>
                  <a:pt x="2837557" y="463870"/>
                </a:lnTo>
                <a:cubicBezTo>
                  <a:pt x="2842223" y="484268"/>
                  <a:pt x="2852789" y="500001"/>
                  <a:pt x="2869255" y="511067"/>
                </a:cubicBezTo>
                <a:cubicBezTo>
                  <a:pt x="2885720" y="522133"/>
                  <a:pt x="2913352" y="527666"/>
                  <a:pt x="2952150" y="527666"/>
                </a:cubicBezTo>
                <a:cubicBezTo>
                  <a:pt x="2979614" y="527666"/>
                  <a:pt x="3001313" y="524236"/>
                  <a:pt x="3017246" y="517377"/>
                </a:cubicBezTo>
                <a:cubicBezTo>
                  <a:pt x="3033178" y="510518"/>
                  <a:pt x="3044844" y="501295"/>
                  <a:pt x="3052243" y="489707"/>
                </a:cubicBezTo>
                <a:cubicBezTo>
                  <a:pt x="3059643" y="478119"/>
                  <a:pt x="3063343" y="466199"/>
                  <a:pt x="3063343" y="453945"/>
                </a:cubicBezTo>
                <a:cubicBezTo>
                  <a:pt x="3063343" y="441825"/>
                  <a:pt x="3059843" y="430704"/>
                  <a:pt x="3052843" y="420582"/>
                </a:cubicBezTo>
                <a:cubicBezTo>
                  <a:pt x="3045844" y="410459"/>
                  <a:pt x="3035744" y="402668"/>
                  <a:pt x="3022545" y="397207"/>
                </a:cubicBezTo>
                <a:cubicBezTo>
                  <a:pt x="3009346" y="391745"/>
                  <a:pt x="2989214" y="387484"/>
                  <a:pt x="2962149" y="384421"/>
                </a:cubicBezTo>
                <a:cubicBezTo>
                  <a:pt x="2944283" y="382290"/>
                  <a:pt x="2932684" y="379894"/>
                  <a:pt x="2927351" y="377231"/>
                </a:cubicBezTo>
                <a:cubicBezTo>
                  <a:pt x="2922018" y="374569"/>
                  <a:pt x="2919352" y="370642"/>
                  <a:pt x="2919352" y="365451"/>
                </a:cubicBezTo>
                <a:cubicBezTo>
                  <a:pt x="2919352" y="360791"/>
                  <a:pt x="2921451" y="356830"/>
                  <a:pt x="2925651" y="353569"/>
                </a:cubicBezTo>
                <a:cubicBezTo>
                  <a:pt x="2929851" y="350307"/>
                  <a:pt x="2936551" y="348677"/>
                  <a:pt x="2945750" y="348677"/>
                </a:cubicBezTo>
                <a:cubicBezTo>
                  <a:pt x="2954816" y="348677"/>
                  <a:pt x="2962549" y="350810"/>
                  <a:pt x="2968949" y="355076"/>
                </a:cubicBezTo>
                <a:cubicBezTo>
                  <a:pt x="2973615" y="358276"/>
                  <a:pt x="2976948" y="363276"/>
                  <a:pt x="2978948" y="370075"/>
                </a:cubicBezTo>
                <a:lnTo>
                  <a:pt x="3056143" y="362476"/>
                </a:lnTo>
                <a:cubicBezTo>
                  <a:pt x="3050810" y="348610"/>
                  <a:pt x="3044111" y="337611"/>
                  <a:pt x="3036044" y="329478"/>
                </a:cubicBezTo>
                <a:cubicBezTo>
                  <a:pt x="3027978" y="321345"/>
                  <a:pt x="3017912" y="315345"/>
                  <a:pt x="3005846" y="311479"/>
                </a:cubicBezTo>
                <a:cubicBezTo>
                  <a:pt x="2993780" y="307612"/>
                  <a:pt x="2975082" y="305679"/>
                  <a:pt x="2949750" y="305679"/>
                </a:cubicBezTo>
                <a:close/>
                <a:moveTo>
                  <a:pt x="2685524" y="305679"/>
                </a:moveTo>
                <a:cubicBezTo>
                  <a:pt x="2648060" y="305679"/>
                  <a:pt x="2618695" y="315945"/>
                  <a:pt x="2597429" y="336477"/>
                </a:cubicBezTo>
                <a:cubicBezTo>
                  <a:pt x="2576164" y="357009"/>
                  <a:pt x="2565531" y="383875"/>
                  <a:pt x="2565531" y="417072"/>
                </a:cubicBezTo>
                <a:cubicBezTo>
                  <a:pt x="2565531" y="440404"/>
                  <a:pt x="2570831" y="460703"/>
                  <a:pt x="2581430" y="477969"/>
                </a:cubicBezTo>
                <a:cubicBezTo>
                  <a:pt x="2592030" y="495234"/>
                  <a:pt x="2605396" y="507834"/>
                  <a:pt x="2621528" y="515766"/>
                </a:cubicBezTo>
                <a:cubicBezTo>
                  <a:pt x="2637660" y="523699"/>
                  <a:pt x="2659792" y="527666"/>
                  <a:pt x="2687924" y="527666"/>
                </a:cubicBezTo>
                <a:cubicBezTo>
                  <a:pt x="2720322" y="527666"/>
                  <a:pt x="2745187" y="523033"/>
                  <a:pt x="2762519" y="513767"/>
                </a:cubicBezTo>
                <a:cubicBezTo>
                  <a:pt x="2779852" y="504500"/>
                  <a:pt x="2794651" y="489201"/>
                  <a:pt x="2806917" y="467869"/>
                </a:cubicBezTo>
                <a:lnTo>
                  <a:pt x="2726721" y="460470"/>
                </a:lnTo>
                <a:cubicBezTo>
                  <a:pt x="2721655" y="466869"/>
                  <a:pt x="2716922" y="471336"/>
                  <a:pt x="2712522" y="473869"/>
                </a:cubicBezTo>
                <a:cubicBezTo>
                  <a:pt x="2705323" y="477869"/>
                  <a:pt x="2697723" y="479869"/>
                  <a:pt x="2689724" y="479869"/>
                </a:cubicBezTo>
                <a:cubicBezTo>
                  <a:pt x="2677058" y="479869"/>
                  <a:pt x="2666792" y="475269"/>
                  <a:pt x="2658926" y="466070"/>
                </a:cubicBezTo>
                <a:cubicBezTo>
                  <a:pt x="2653326" y="459670"/>
                  <a:pt x="2649793" y="449937"/>
                  <a:pt x="2648326" y="436871"/>
                </a:cubicBezTo>
                <a:lnTo>
                  <a:pt x="2811516" y="436871"/>
                </a:lnTo>
                <a:lnTo>
                  <a:pt x="2811516" y="427672"/>
                </a:lnTo>
                <a:cubicBezTo>
                  <a:pt x="2811516" y="399674"/>
                  <a:pt x="2806917" y="376942"/>
                  <a:pt x="2797717" y="359476"/>
                </a:cubicBezTo>
                <a:cubicBezTo>
                  <a:pt x="2788518" y="342010"/>
                  <a:pt x="2775119" y="328678"/>
                  <a:pt x="2757520" y="319478"/>
                </a:cubicBezTo>
                <a:cubicBezTo>
                  <a:pt x="2739921" y="310279"/>
                  <a:pt x="2715922" y="305679"/>
                  <a:pt x="2685524" y="305679"/>
                </a:cubicBezTo>
                <a:close/>
                <a:moveTo>
                  <a:pt x="1887628" y="305679"/>
                </a:moveTo>
                <a:cubicBezTo>
                  <a:pt x="1871873" y="305679"/>
                  <a:pt x="1858421" y="308412"/>
                  <a:pt x="1847272" y="313879"/>
                </a:cubicBezTo>
                <a:cubicBezTo>
                  <a:pt x="1836124" y="319345"/>
                  <a:pt x="1825075" y="328545"/>
                  <a:pt x="1814126" y="341477"/>
                </a:cubicBezTo>
                <a:lnTo>
                  <a:pt x="1814126" y="310479"/>
                </a:lnTo>
                <a:lnTo>
                  <a:pt x="1738131" y="310479"/>
                </a:lnTo>
                <a:lnTo>
                  <a:pt x="1738131" y="522866"/>
                </a:lnTo>
                <a:lnTo>
                  <a:pt x="1819726" y="522866"/>
                </a:lnTo>
                <a:lnTo>
                  <a:pt x="1819726" y="414473"/>
                </a:lnTo>
                <a:cubicBezTo>
                  <a:pt x="1819726" y="398340"/>
                  <a:pt x="1822736" y="386741"/>
                  <a:pt x="1828756" y="379675"/>
                </a:cubicBezTo>
                <a:cubicBezTo>
                  <a:pt x="1834777" y="372609"/>
                  <a:pt x="1842470" y="369075"/>
                  <a:pt x="1851836" y="369075"/>
                </a:cubicBezTo>
                <a:cubicBezTo>
                  <a:pt x="1857588" y="369075"/>
                  <a:pt x="1862604" y="370709"/>
                  <a:pt x="1866885" y="373975"/>
                </a:cubicBezTo>
                <a:cubicBezTo>
                  <a:pt x="1871166" y="377242"/>
                  <a:pt x="1874177" y="381541"/>
                  <a:pt x="1875916" y="386874"/>
                </a:cubicBezTo>
                <a:cubicBezTo>
                  <a:pt x="1876987" y="390207"/>
                  <a:pt x="1877522" y="396540"/>
                  <a:pt x="1877522" y="405873"/>
                </a:cubicBezTo>
                <a:lnTo>
                  <a:pt x="1877522" y="522866"/>
                </a:lnTo>
                <a:lnTo>
                  <a:pt x="1959117" y="522866"/>
                </a:lnTo>
                <a:lnTo>
                  <a:pt x="1959117" y="413273"/>
                </a:lnTo>
                <a:cubicBezTo>
                  <a:pt x="1959117" y="397940"/>
                  <a:pt x="1962040" y="386808"/>
                  <a:pt x="1967887" y="379875"/>
                </a:cubicBezTo>
                <a:cubicBezTo>
                  <a:pt x="1973733" y="372942"/>
                  <a:pt x="1981440" y="369475"/>
                  <a:pt x="1991006" y="369475"/>
                </a:cubicBezTo>
                <a:cubicBezTo>
                  <a:pt x="1999110" y="369475"/>
                  <a:pt x="2005885" y="373142"/>
                  <a:pt x="2011333" y="380475"/>
                </a:cubicBezTo>
                <a:cubicBezTo>
                  <a:pt x="2015053" y="385141"/>
                  <a:pt x="2016914" y="392274"/>
                  <a:pt x="2016914" y="401873"/>
                </a:cubicBezTo>
                <a:lnTo>
                  <a:pt x="2016914" y="522866"/>
                </a:lnTo>
                <a:lnTo>
                  <a:pt x="2098509" y="522866"/>
                </a:lnTo>
                <a:lnTo>
                  <a:pt x="2098509" y="389474"/>
                </a:lnTo>
                <a:cubicBezTo>
                  <a:pt x="2098509" y="360676"/>
                  <a:pt x="2092118" y="339511"/>
                  <a:pt x="2079336" y="325978"/>
                </a:cubicBezTo>
                <a:cubicBezTo>
                  <a:pt x="2066555" y="312446"/>
                  <a:pt x="2048780" y="305679"/>
                  <a:pt x="2026013" y="305679"/>
                </a:cubicBezTo>
                <a:cubicBezTo>
                  <a:pt x="2010568" y="305679"/>
                  <a:pt x="1997587" y="308179"/>
                  <a:pt x="1987069" y="313179"/>
                </a:cubicBezTo>
                <a:cubicBezTo>
                  <a:pt x="1976550" y="318179"/>
                  <a:pt x="1964900" y="327611"/>
                  <a:pt x="1952118" y="341477"/>
                </a:cubicBezTo>
                <a:cubicBezTo>
                  <a:pt x="1945843" y="329611"/>
                  <a:pt x="1937765" y="320678"/>
                  <a:pt x="1927885" y="314679"/>
                </a:cubicBezTo>
                <a:cubicBezTo>
                  <a:pt x="1918004" y="308679"/>
                  <a:pt x="1904585" y="305679"/>
                  <a:pt x="1887628" y="305679"/>
                </a:cubicBezTo>
                <a:close/>
                <a:moveTo>
                  <a:pt x="1571099" y="305679"/>
                </a:moveTo>
                <a:cubicBezTo>
                  <a:pt x="1533635" y="305679"/>
                  <a:pt x="1504270" y="315945"/>
                  <a:pt x="1483004" y="336477"/>
                </a:cubicBezTo>
                <a:cubicBezTo>
                  <a:pt x="1461739" y="357009"/>
                  <a:pt x="1451106" y="383875"/>
                  <a:pt x="1451106" y="417072"/>
                </a:cubicBezTo>
                <a:cubicBezTo>
                  <a:pt x="1451106" y="440404"/>
                  <a:pt x="1456406" y="460703"/>
                  <a:pt x="1467005" y="477969"/>
                </a:cubicBezTo>
                <a:cubicBezTo>
                  <a:pt x="1477605" y="495234"/>
                  <a:pt x="1490971" y="507834"/>
                  <a:pt x="1507103" y="515766"/>
                </a:cubicBezTo>
                <a:cubicBezTo>
                  <a:pt x="1523235" y="523699"/>
                  <a:pt x="1545367" y="527666"/>
                  <a:pt x="1573499" y="527666"/>
                </a:cubicBezTo>
                <a:cubicBezTo>
                  <a:pt x="1605897" y="527666"/>
                  <a:pt x="1630762" y="523033"/>
                  <a:pt x="1648094" y="513767"/>
                </a:cubicBezTo>
                <a:cubicBezTo>
                  <a:pt x="1665427" y="504501"/>
                  <a:pt x="1680226" y="489201"/>
                  <a:pt x="1692492" y="467869"/>
                </a:cubicBezTo>
                <a:lnTo>
                  <a:pt x="1612297" y="460470"/>
                </a:lnTo>
                <a:cubicBezTo>
                  <a:pt x="1607230" y="466869"/>
                  <a:pt x="1602497" y="471336"/>
                  <a:pt x="1598097" y="473869"/>
                </a:cubicBezTo>
                <a:cubicBezTo>
                  <a:pt x="1590898" y="477869"/>
                  <a:pt x="1583298" y="479869"/>
                  <a:pt x="1575299" y="479869"/>
                </a:cubicBezTo>
                <a:cubicBezTo>
                  <a:pt x="1562633" y="479869"/>
                  <a:pt x="1552367" y="475269"/>
                  <a:pt x="1544501" y="466070"/>
                </a:cubicBezTo>
                <a:cubicBezTo>
                  <a:pt x="1538901" y="459670"/>
                  <a:pt x="1535368" y="449937"/>
                  <a:pt x="1533901" y="436871"/>
                </a:cubicBezTo>
                <a:lnTo>
                  <a:pt x="1697091" y="436871"/>
                </a:lnTo>
                <a:lnTo>
                  <a:pt x="1697091" y="427672"/>
                </a:lnTo>
                <a:cubicBezTo>
                  <a:pt x="1697091" y="399674"/>
                  <a:pt x="1692492" y="376942"/>
                  <a:pt x="1683292" y="359476"/>
                </a:cubicBezTo>
                <a:cubicBezTo>
                  <a:pt x="1674093" y="342010"/>
                  <a:pt x="1660694" y="328678"/>
                  <a:pt x="1643095" y="319478"/>
                </a:cubicBezTo>
                <a:cubicBezTo>
                  <a:pt x="1625496" y="310279"/>
                  <a:pt x="1601497" y="305679"/>
                  <a:pt x="1571099" y="305679"/>
                </a:cubicBezTo>
                <a:close/>
                <a:moveTo>
                  <a:pt x="886899" y="305679"/>
                </a:moveTo>
                <a:cubicBezTo>
                  <a:pt x="849701" y="305679"/>
                  <a:pt x="820170" y="316179"/>
                  <a:pt x="798304" y="337177"/>
                </a:cubicBezTo>
                <a:cubicBezTo>
                  <a:pt x="776439" y="358176"/>
                  <a:pt x="765507" y="384874"/>
                  <a:pt x="765507" y="417272"/>
                </a:cubicBezTo>
                <a:cubicBezTo>
                  <a:pt x="765507" y="452070"/>
                  <a:pt x="778439" y="480202"/>
                  <a:pt x="804304" y="501667"/>
                </a:cubicBezTo>
                <a:cubicBezTo>
                  <a:pt x="825369" y="519000"/>
                  <a:pt x="852968" y="527666"/>
                  <a:pt x="887099" y="527666"/>
                </a:cubicBezTo>
                <a:cubicBezTo>
                  <a:pt x="925363" y="527666"/>
                  <a:pt x="955328" y="517233"/>
                  <a:pt x="976994" y="496368"/>
                </a:cubicBezTo>
                <a:cubicBezTo>
                  <a:pt x="998659" y="475502"/>
                  <a:pt x="1009491" y="448737"/>
                  <a:pt x="1009491" y="416073"/>
                </a:cubicBezTo>
                <a:cubicBezTo>
                  <a:pt x="1009491" y="387008"/>
                  <a:pt x="1000759" y="362542"/>
                  <a:pt x="983293" y="342677"/>
                </a:cubicBezTo>
                <a:cubicBezTo>
                  <a:pt x="961561" y="318012"/>
                  <a:pt x="929430" y="305679"/>
                  <a:pt x="886899" y="305679"/>
                </a:cubicBezTo>
                <a:close/>
                <a:moveTo>
                  <a:pt x="713598" y="305679"/>
                </a:moveTo>
                <a:cubicBezTo>
                  <a:pt x="702132" y="305679"/>
                  <a:pt x="692499" y="308512"/>
                  <a:pt x="684700" y="314179"/>
                </a:cubicBezTo>
                <a:cubicBezTo>
                  <a:pt x="676900" y="319845"/>
                  <a:pt x="669334" y="330211"/>
                  <a:pt x="662001" y="345277"/>
                </a:cubicBezTo>
                <a:lnTo>
                  <a:pt x="662001" y="310479"/>
                </a:lnTo>
                <a:lnTo>
                  <a:pt x="585806" y="310479"/>
                </a:lnTo>
                <a:lnTo>
                  <a:pt x="585806" y="522866"/>
                </a:lnTo>
                <a:lnTo>
                  <a:pt x="667601" y="522866"/>
                </a:lnTo>
                <a:lnTo>
                  <a:pt x="667601" y="451670"/>
                </a:lnTo>
                <a:cubicBezTo>
                  <a:pt x="667601" y="417672"/>
                  <a:pt x="671801" y="394474"/>
                  <a:pt x="680200" y="382075"/>
                </a:cubicBezTo>
                <a:cubicBezTo>
                  <a:pt x="686066" y="373275"/>
                  <a:pt x="694333" y="368875"/>
                  <a:pt x="704999" y="368875"/>
                </a:cubicBezTo>
                <a:cubicBezTo>
                  <a:pt x="710598" y="368875"/>
                  <a:pt x="718198" y="370875"/>
                  <a:pt x="727797" y="374875"/>
                </a:cubicBezTo>
                <a:lnTo>
                  <a:pt x="752996" y="316879"/>
                </a:lnTo>
                <a:cubicBezTo>
                  <a:pt x="738730" y="309412"/>
                  <a:pt x="725597" y="305679"/>
                  <a:pt x="713598" y="305679"/>
                </a:cubicBezTo>
                <a:close/>
                <a:moveTo>
                  <a:pt x="2358600" y="296080"/>
                </a:moveTo>
                <a:lnTo>
                  <a:pt x="2381198" y="296080"/>
                </a:lnTo>
                <a:cubicBezTo>
                  <a:pt x="2404664" y="296080"/>
                  <a:pt x="2421462" y="301813"/>
                  <a:pt x="2431595" y="313279"/>
                </a:cubicBezTo>
                <a:cubicBezTo>
                  <a:pt x="2441728" y="324745"/>
                  <a:pt x="2446794" y="346010"/>
                  <a:pt x="2446794" y="377075"/>
                </a:cubicBezTo>
                <a:cubicBezTo>
                  <a:pt x="2446794" y="400540"/>
                  <a:pt x="2444528" y="417506"/>
                  <a:pt x="2439995" y="427972"/>
                </a:cubicBezTo>
                <a:cubicBezTo>
                  <a:pt x="2435462" y="438438"/>
                  <a:pt x="2429195" y="445771"/>
                  <a:pt x="2421196" y="449970"/>
                </a:cubicBezTo>
                <a:cubicBezTo>
                  <a:pt x="2413196" y="454170"/>
                  <a:pt x="2399731" y="456270"/>
                  <a:pt x="2380798" y="456270"/>
                </a:cubicBezTo>
                <a:lnTo>
                  <a:pt x="2358600" y="456270"/>
                </a:lnTo>
                <a:close/>
                <a:moveTo>
                  <a:pt x="385725" y="289280"/>
                </a:moveTo>
                <a:lnTo>
                  <a:pt x="411523" y="289280"/>
                </a:lnTo>
                <a:cubicBezTo>
                  <a:pt x="428456" y="289280"/>
                  <a:pt x="439988" y="292480"/>
                  <a:pt x="446121" y="298880"/>
                </a:cubicBezTo>
                <a:cubicBezTo>
                  <a:pt x="452254" y="305279"/>
                  <a:pt x="455321" y="313079"/>
                  <a:pt x="455321" y="322278"/>
                </a:cubicBezTo>
                <a:cubicBezTo>
                  <a:pt x="455321" y="331744"/>
                  <a:pt x="451788" y="339511"/>
                  <a:pt x="444721" y="345577"/>
                </a:cubicBezTo>
                <a:cubicBezTo>
                  <a:pt x="437655" y="351643"/>
                  <a:pt x="425389" y="354676"/>
                  <a:pt x="407923" y="354676"/>
                </a:cubicBezTo>
                <a:lnTo>
                  <a:pt x="385725" y="354676"/>
                </a:lnTo>
                <a:close/>
                <a:moveTo>
                  <a:pt x="4150355" y="229684"/>
                </a:moveTo>
                <a:lnTo>
                  <a:pt x="4150355" y="285081"/>
                </a:lnTo>
                <a:lnTo>
                  <a:pt x="4231750" y="285081"/>
                </a:lnTo>
                <a:lnTo>
                  <a:pt x="4231750" y="229684"/>
                </a:lnTo>
                <a:close/>
                <a:moveTo>
                  <a:pt x="4064575" y="229684"/>
                </a:moveTo>
                <a:lnTo>
                  <a:pt x="3982980" y="271481"/>
                </a:lnTo>
                <a:lnTo>
                  <a:pt x="3982980" y="310479"/>
                </a:lnTo>
                <a:lnTo>
                  <a:pt x="3952981" y="310479"/>
                </a:lnTo>
                <a:lnTo>
                  <a:pt x="3952981" y="370075"/>
                </a:lnTo>
                <a:lnTo>
                  <a:pt x="3982980" y="370075"/>
                </a:lnTo>
                <a:lnTo>
                  <a:pt x="3982980" y="444777"/>
                </a:lnTo>
                <a:cubicBezTo>
                  <a:pt x="3982980" y="468478"/>
                  <a:pt x="3985280" y="485621"/>
                  <a:pt x="3989879" y="496207"/>
                </a:cubicBezTo>
                <a:cubicBezTo>
                  <a:pt x="3994479" y="506793"/>
                  <a:pt x="4001579" y="514682"/>
                  <a:pt x="4011178" y="519876"/>
                </a:cubicBezTo>
                <a:cubicBezTo>
                  <a:pt x="4020777" y="525069"/>
                  <a:pt x="4035710" y="527666"/>
                  <a:pt x="4055975" y="527666"/>
                </a:cubicBezTo>
                <a:cubicBezTo>
                  <a:pt x="4073441" y="527666"/>
                  <a:pt x="4092240" y="525466"/>
                  <a:pt x="4112372" y="521066"/>
                </a:cubicBezTo>
                <a:lnTo>
                  <a:pt x="4106372" y="464879"/>
                </a:lnTo>
                <a:cubicBezTo>
                  <a:pt x="4095573" y="468339"/>
                  <a:pt x="4087173" y="470069"/>
                  <a:pt x="4081174" y="470069"/>
                </a:cubicBezTo>
                <a:cubicBezTo>
                  <a:pt x="4074508" y="470069"/>
                  <a:pt x="4069841" y="467807"/>
                  <a:pt x="4067175" y="463282"/>
                </a:cubicBezTo>
                <a:cubicBezTo>
                  <a:pt x="4065441" y="460355"/>
                  <a:pt x="4064575" y="454368"/>
                  <a:pt x="4064575" y="445321"/>
                </a:cubicBezTo>
                <a:lnTo>
                  <a:pt x="4064575" y="370075"/>
                </a:lnTo>
                <a:lnTo>
                  <a:pt x="4109372" y="370075"/>
                </a:lnTo>
                <a:lnTo>
                  <a:pt x="4109372" y="310479"/>
                </a:lnTo>
                <a:lnTo>
                  <a:pt x="4064575" y="310479"/>
                </a:lnTo>
                <a:close/>
                <a:moveTo>
                  <a:pt x="3559805" y="229684"/>
                </a:moveTo>
                <a:lnTo>
                  <a:pt x="3559805" y="285081"/>
                </a:lnTo>
                <a:lnTo>
                  <a:pt x="3641201" y="285081"/>
                </a:lnTo>
                <a:lnTo>
                  <a:pt x="3641201" y="229684"/>
                </a:lnTo>
                <a:close/>
                <a:moveTo>
                  <a:pt x="2268005" y="229684"/>
                </a:moveTo>
                <a:lnTo>
                  <a:pt x="2268005" y="522866"/>
                </a:lnTo>
                <a:lnTo>
                  <a:pt x="2402597" y="522866"/>
                </a:lnTo>
                <a:cubicBezTo>
                  <a:pt x="2418729" y="522866"/>
                  <a:pt x="2436728" y="520200"/>
                  <a:pt x="2456594" y="514867"/>
                </a:cubicBezTo>
                <a:cubicBezTo>
                  <a:pt x="2471126" y="511000"/>
                  <a:pt x="2484725" y="503234"/>
                  <a:pt x="2497391" y="491568"/>
                </a:cubicBezTo>
                <a:cubicBezTo>
                  <a:pt x="2510057" y="479902"/>
                  <a:pt x="2519957" y="465436"/>
                  <a:pt x="2527089" y="448171"/>
                </a:cubicBezTo>
                <a:cubicBezTo>
                  <a:pt x="2534222" y="430905"/>
                  <a:pt x="2537789" y="406606"/>
                  <a:pt x="2537789" y="375275"/>
                </a:cubicBezTo>
                <a:cubicBezTo>
                  <a:pt x="2537789" y="355276"/>
                  <a:pt x="2535389" y="336344"/>
                  <a:pt x="2530589" y="318479"/>
                </a:cubicBezTo>
                <a:cubicBezTo>
                  <a:pt x="2525790" y="300613"/>
                  <a:pt x="2518057" y="284947"/>
                  <a:pt x="2507391" y="271481"/>
                </a:cubicBezTo>
                <a:cubicBezTo>
                  <a:pt x="2496725" y="258016"/>
                  <a:pt x="2483225" y="247683"/>
                  <a:pt x="2466893" y="240483"/>
                </a:cubicBezTo>
                <a:cubicBezTo>
                  <a:pt x="2450561" y="233284"/>
                  <a:pt x="2429129" y="229684"/>
                  <a:pt x="2402597" y="229684"/>
                </a:cubicBezTo>
                <a:close/>
                <a:moveTo>
                  <a:pt x="1330756" y="229684"/>
                </a:moveTo>
                <a:lnTo>
                  <a:pt x="1330756" y="522866"/>
                </a:lnTo>
                <a:lnTo>
                  <a:pt x="1412351" y="522866"/>
                </a:lnTo>
                <a:lnTo>
                  <a:pt x="1412351" y="229684"/>
                </a:lnTo>
                <a:close/>
                <a:moveTo>
                  <a:pt x="1052131" y="229684"/>
                </a:moveTo>
                <a:lnTo>
                  <a:pt x="1052131" y="522866"/>
                </a:lnTo>
                <a:lnTo>
                  <a:pt x="1128326" y="522866"/>
                </a:lnTo>
                <a:lnTo>
                  <a:pt x="1128326" y="491468"/>
                </a:lnTo>
                <a:cubicBezTo>
                  <a:pt x="1138859" y="504667"/>
                  <a:pt x="1148592" y="513667"/>
                  <a:pt x="1157524" y="518466"/>
                </a:cubicBezTo>
                <a:cubicBezTo>
                  <a:pt x="1169390" y="524599"/>
                  <a:pt x="1182456" y="527666"/>
                  <a:pt x="1196722" y="527666"/>
                </a:cubicBezTo>
                <a:cubicBezTo>
                  <a:pt x="1213387" y="527666"/>
                  <a:pt x="1228553" y="523299"/>
                  <a:pt x="1242219" y="514567"/>
                </a:cubicBezTo>
                <a:cubicBezTo>
                  <a:pt x="1255885" y="505834"/>
                  <a:pt x="1266584" y="492635"/>
                  <a:pt x="1274317" y="474969"/>
                </a:cubicBezTo>
                <a:cubicBezTo>
                  <a:pt x="1282050" y="457303"/>
                  <a:pt x="1285916" y="436871"/>
                  <a:pt x="1285916" y="413673"/>
                </a:cubicBezTo>
                <a:cubicBezTo>
                  <a:pt x="1285916" y="378875"/>
                  <a:pt x="1277450" y="352176"/>
                  <a:pt x="1260518" y="333578"/>
                </a:cubicBezTo>
                <a:cubicBezTo>
                  <a:pt x="1243586" y="314979"/>
                  <a:pt x="1222187" y="305679"/>
                  <a:pt x="1196322" y="305679"/>
                </a:cubicBezTo>
                <a:cubicBezTo>
                  <a:pt x="1183789" y="305679"/>
                  <a:pt x="1172357" y="307812"/>
                  <a:pt x="1162024" y="312079"/>
                </a:cubicBezTo>
                <a:cubicBezTo>
                  <a:pt x="1151691" y="316345"/>
                  <a:pt x="1142459" y="322745"/>
                  <a:pt x="1134326" y="331278"/>
                </a:cubicBezTo>
                <a:lnTo>
                  <a:pt x="1134326" y="229684"/>
                </a:lnTo>
                <a:close/>
                <a:moveTo>
                  <a:pt x="294730" y="229684"/>
                </a:moveTo>
                <a:lnTo>
                  <a:pt x="294730" y="522866"/>
                </a:lnTo>
                <a:lnTo>
                  <a:pt x="385725" y="522866"/>
                </a:lnTo>
                <a:lnTo>
                  <a:pt x="385725" y="414073"/>
                </a:lnTo>
                <a:lnTo>
                  <a:pt x="435322" y="414073"/>
                </a:lnTo>
                <a:cubicBezTo>
                  <a:pt x="471853" y="414073"/>
                  <a:pt x="499018" y="405740"/>
                  <a:pt x="516817" y="389074"/>
                </a:cubicBezTo>
                <a:cubicBezTo>
                  <a:pt x="534616" y="372409"/>
                  <a:pt x="543515" y="349277"/>
                  <a:pt x="543515" y="319678"/>
                </a:cubicBezTo>
                <a:cubicBezTo>
                  <a:pt x="543515" y="290880"/>
                  <a:pt x="535349" y="268682"/>
                  <a:pt x="519017" y="253082"/>
                </a:cubicBezTo>
                <a:cubicBezTo>
                  <a:pt x="502684" y="237483"/>
                  <a:pt x="478119" y="229684"/>
                  <a:pt x="445321" y="229684"/>
                </a:cubicBezTo>
                <a:close/>
                <a:moveTo>
                  <a:pt x="119010" y="0"/>
                </a:moveTo>
                <a:lnTo>
                  <a:pt x="5083882" y="0"/>
                </a:lnTo>
                <a:cubicBezTo>
                  <a:pt x="5149609" y="0"/>
                  <a:pt x="5202892" y="53283"/>
                  <a:pt x="5202892" y="119010"/>
                </a:cubicBezTo>
                <a:lnTo>
                  <a:pt x="5202892" y="595035"/>
                </a:lnTo>
                <a:cubicBezTo>
                  <a:pt x="5202892" y="660762"/>
                  <a:pt x="5149609" y="714045"/>
                  <a:pt x="5083882" y="714045"/>
                </a:cubicBezTo>
                <a:lnTo>
                  <a:pt x="119010" y="714045"/>
                </a:lnTo>
                <a:cubicBezTo>
                  <a:pt x="53283" y="714045"/>
                  <a:pt x="0" y="660762"/>
                  <a:pt x="0" y="595035"/>
                </a:cubicBezTo>
                <a:lnTo>
                  <a:pt x="0" y="119010"/>
                </a:lnTo>
                <a:cubicBezTo>
                  <a:pt x="0" y="53283"/>
                  <a:pt x="53283" y="0"/>
                  <a:pt x="119010" y="0"/>
                </a:cubicBezTo>
                <a:close/>
              </a:path>
            </a:pathLst>
          </a:custGeom>
          <a:solidFill>
            <a:schemeClr val="accent5">
              <a:lumMod val="7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GB" sz="3200" dirty="0">
              <a:latin typeface="Arial Black" panose="020B0A04020102020204" pitchFamily="34" charset="0"/>
            </a:endParaRPr>
          </a:p>
        </p:txBody>
      </p:sp>
      <p:sp>
        <p:nvSpPr>
          <p:cNvPr id="5" name="TextBox 4">
            <a:extLst>
              <a:ext uri="{FF2B5EF4-FFF2-40B4-BE49-F238E27FC236}">
                <a16:creationId xmlns:a16="http://schemas.microsoft.com/office/drawing/2014/main" id="{7F068F25-5389-4AF4-9287-284DF0C2DA38}"/>
              </a:ext>
            </a:extLst>
          </p:cNvPr>
          <p:cNvSpPr txBox="1"/>
          <p:nvPr/>
        </p:nvSpPr>
        <p:spPr>
          <a:xfrm>
            <a:off x="569258" y="4341826"/>
            <a:ext cx="3400425" cy="647700"/>
          </a:xfrm>
          <a:custGeom>
            <a:avLst/>
            <a:gdLst/>
            <a:ahLst/>
            <a:cxnLst/>
            <a:rect l="l" t="t" r="r" b="b"/>
            <a:pathLst>
              <a:path w="3400425" h="647700">
                <a:moveTo>
                  <a:pt x="1841980" y="357388"/>
                </a:moveTo>
                <a:lnTo>
                  <a:pt x="1841980" y="370387"/>
                </a:lnTo>
                <a:cubicBezTo>
                  <a:pt x="1841980" y="380520"/>
                  <a:pt x="1840347" y="388753"/>
                  <a:pt x="1837080" y="395086"/>
                </a:cubicBezTo>
                <a:cubicBezTo>
                  <a:pt x="1833814" y="401419"/>
                  <a:pt x="1828281" y="406785"/>
                  <a:pt x="1820481" y="411185"/>
                </a:cubicBezTo>
                <a:cubicBezTo>
                  <a:pt x="1812682" y="415585"/>
                  <a:pt x="1804249" y="417785"/>
                  <a:pt x="1795183" y="417785"/>
                </a:cubicBezTo>
                <a:cubicBezTo>
                  <a:pt x="1786517" y="417785"/>
                  <a:pt x="1779950" y="415751"/>
                  <a:pt x="1775484" y="411685"/>
                </a:cubicBezTo>
                <a:cubicBezTo>
                  <a:pt x="1771018" y="407619"/>
                  <a:pt x="1768784" y="402386"/>
                  <a:pt x="1768784" y="395986"/>
                </a:cubicBezTo>
                <a:cubicBezTo>
                  <a:pt x="1768784" y="390386"/>
                  <a:pt x="1771051" y="385387"/>
                  <a:pt x="1775584" y="380987"/>
                </a:cubicBezTo>
                <a:cubicBezTo>
                  <a:pt x="1779984" y="376720"/>
                  <a:pt x="1790450" y="372387"/>
                  <a:pt x="1806982" y="367988"/>
                </a:cubicBezTo>
                <a:cubicBezTo>
                  <a:pt x="1819115" y="364921"/>
                  <a:pt x="1830781" y="361388"/>
                  <a:pt x="1841980" y="357388"/>
                </a:cubicBezTo>
                <a:close/>
                <a:moveTo>
                  <a:pt x="2390807" y="296992"/>
                </a:moveTo>
                <a:cubicBezTo>
                  <a:pt x="2402006" y="296992"/>
                  <a:pt x="2411406" y="301492"/>
                  <a:pt x="2419005" y="310491"/>
                </a:cubicBezTo>
                <a:cubicBezTo>
                  <a:pt x="2426605" y="319491"/>
                  <a:pt x="2430405" y="333190"/>
                  <a:pt x="2430405" y="351589"/>
                </a:cubicBezTo>
                <a:cubicBezTo>
                  <a:pt x="2430405" y="371321"/>
                  <a:pt x="2426638" y="385653"/>
                  <a:pt x="2419105" y="394586"/>
                </a:cubicBezTo>
                <a:cubicBezTo>
                  <a:pt x="2411572" y="403519"/>
                  <a:pt x="2401939" y="407985"/>
                  <a:pt x="2390207" y="407985"/>
                </a:cubicBezTo>
                <a:cubicBezTo>
                  <a:pt x="2378608" y="407985"/>
                  <a:pt x="2368975" y="403452"/>
                  <a:pt x="2361309" y="394386"/>
                </a:cubicBezTo>
                <a:cubicBezTo>
                  <a:pt x="2353642" y="385320"/>
                  <a:pt x="2349810" y="371321"/>
                  <a:pt x="2349810" y="352389"/>
                </a:cubicBezTo>
                <a:cubicBezTo>
                  <a:pt x="2349810" y="333723"/>
                  <a:pt x="2353676" y="319824"/>
                  <a:pt x="2361409" y="310691"/>
                </a:cubicBezTo>
                <a:cubicBezTo>
                  <a:pt x="2369141" y="301558"/>
                  <a:pt x="2378941" y="296992"/>
                  <a:pt x="2390807" y="296992"/>
                </a:cubicBezTo>
                <a:close/>
                <a:moveTo>
                  <a:pt x="971582" y="296992"/>
                </a:moveTo>
                <a:cubicBezTo>
                  <a:pt x="982781" y="296992"/>
                  <a:pt x="992181" y="301492"/>
                  <a:pt x="999780" y="310491"/>
                </a:cubicBezTo>
                <a:cubicBezTo>
                  <a:pt x="1007380" y="319491"/>
                  <a:pt x="1011179" y="333190"/>
                  <a:pt x="1011179" y="351589"/>
                </a:cubicBezTo>
                <a:cubicBezTo>
                  <a:pt x="1011179" y="371321"/>
                  <a:pt x="1007413" y="385653"/>
                  <a:pt x="999880" y="394586"/>
                </a:cubicBezTo>
                <a:cubicBezTo>
                  <a:pt x="992347" y="403519"/>
                  <a:pt x="982714" y="407985"/>
                  <a:pt x="970982" y="407985"/>
                </a:cubicBezTo>
                <a:cubicBezTo>
                  <a:pt x="959383" y="407985"/>
                  <a:pt x="949750" y="403452"/>
                  <a:pt x="942084" y="394386"/>
                </a:cubicBezTo>
                <a:cubicBezTo>
                  <a:pt x="934417" y="385320"/>
                  <a:pt x="930584" y="371321"/>
                  <a:pt x="930584" y="352389"/>
                </a:cubicBezTo>
                <a:cubicBezTo>
                  <a:pt x="930584" y="333723"/>
                  <a:pt x="934451" y="319824"/>
                  <a:pt x="942184" y="310691"/>
                </a:cubicBezTo>
                <a:cubicBezTo>
                  <a:pt x="949916" y="301558"/>
                  <a:pt x="959716" y="296992"/>
                  <a:pt x="971582" y="296992"/>
                </a:cubicBezTo>
                <a:close/>
                <a:moveTo>
                  <a:pt x="2147864" y="245795"/>
                </a:moveTo>
                <a:lnTo>
                  <a:pt x="2147864" y="458182"/>
                </a:lnTo>
                <a:lnTo>
                  <a:pt x="2229259" y="458182"/>
                </a:lnTo>
                <a:lnTo>
                  <a:pt x="2229259" y="245795"/>
                </a:lnTo>
                <a:close/>
                <a:moveTo>
                  <a:pt x="1425540" y="245795"/>
                </a:moveTo>
                <a:lnTo>
                  <a:pt x="1513866" y="458182"/>
                </a:lnTo>
                <a:lnTo>
                  <a:pt x="1586058" y="458182"/>
                </a:lnTo>
                <a:lnTo>
                  <a:pt x="1676325" y="245795"/>
                </a:lnTo>
                <a:lnTo>
                  <a:pt x="1594186" y="245795"/>
                </a:lnTo>
                <a:lnTo>
                  <a:pt x="1551433" y="380387"/>
                </a:lnTo>
                <a:lnTo>
                  <a:pt x="1510229" y="245795"/>
                </a:lnTo>
                <a:close/>
                <a:moveTo>
                  <a:pt x="1319188" y="245795"/>
                </a:moveTo>
                <a:lnTo>
                  <a:pt x="1319188" y="458182"/>
                </a:lnTo>
                <a:lnTo>
                  <a:pt x="1400583" y="458182"/>
                </a:lnTo>
                <a:lnTo>
                  <a:pt x="1400583" y="245795"/>
                </a:lnTo>
                <a:close/>
                <a:moveTo>
                  <a:pt x="2707029" y="240995"/>
                </a:moveTo>
                <a:cubicBezTo>
                  <a:pt x="2690364" y="240995"/>
                  <a:pt x="2676231" y="244029"/>
                  <a:pt x="2664632" y="250095"/>
                </a:cubicBezTo>
                <a:cubicBezTo>
                  <a:pt x="2653033" y="256161"/>
                  <a:pt x="2641567" y="266261"/>
                  <a:pt x="2630234" y="280393"/>
                </a:cubicBezTo>
                <a:lnTo>
                  <a:pt x="2630234" y="245795"/>
                </a:lnTo>
                <a:lnTo>
                  <a:pt x="2554439" y="245795"/>
                </a:lnTo>
                <a:lnTo>
                  <a:pt x="2554439" y="458182"/>
                </a:lnTo>
                <a:lnTo>
                  <a:pt x="2635834" y="458182"/>
                </a:lnTo>
                <a:lnTo>
                  <a:pt x="2635834" y="356188"/>
                </a:lnTo>
                <a:cubicBezTo>
                  <a:pt x="2635834" y="336856"/>
                  <a:pt x="2638900" y="323457"/>
                  <a:pt x="2645033" y="315991"/>
                </a:cubicBezTo>
                <a:cubicBezTo>
                  <a:pt x="2651166" y="308525"/>
                  <a:pt x="2659166" y="304791"/>
                  <a:pt x="2669032" y="304791"/>
                </a:cubicBezTo>
                <a:cubicBezTo>
                  <a:pt x="2677965" y="304791"/>
                  <a:pt x="2684897" y="307558"/>
                  <a:pt x="2689830" y="313091"/>
                </a:cubicBezTo>
                <a:cubicBezTo>
                  <a:pt x="2694764" y="318624"/>
                  <a:pt x="2697230" y="328057"/>
                  <a:pt x="2697230" y="341389"/>
                </a:cubicBezTo>
                <a:lnTo>
                  <a:pt x="2697230" y="458182"/>
                </a:lnTo>
                <a:lnTo>
                  <a:pt x="2779025" y="458182"/>
                </a:lnTo>
                <a:lnTo>
                  <a:pt x="2779025" y="323190"/>
                </a:lnTo>
                <a:cubicBezTo>
                  <a:pt x="2779025" y="295192"/>
                  <a:pt x="2772659" y="274493"/>
                  <a:pt x="2759926" y="261094"/>
                </a:cubicBezTo>
                <a:cubicBezTo>
                  <a:pt x="2747193" y="247695"/>
                  <a:pt x="2729561" y="240995"/>
                  <a:pt x="2707029" y="240995"/>
                </a:cubicBezTo>
                <a:close/>
                <a:moveTo>
                  <a:pt x="2389607" y="240995"/>
                </a:moveTo>
                <a:cubicBezTo>
                  <a:pt x="2352409" y="240995"/>
                  <a:pt x="2322878" y="251495"/>
                  <a:pt x="2301012" y="272493"/>
                </a:cubicBezTo>
                <a:cubicBezTo>
                  <a:pt x="2279147" y="293492"/>
                  <a:pt x="2268214" y="320191"/>
                  <a:pt x="2268214" y="352589"/>
                </a:cubicBezTo>
                <a:cubicBezTo>
                  <a:pt x="2268214" y="387386"/>
                  <a:pt x="2281147" y="415518"/>
                  <a:pt x="2307012" y="436984"/>
                </a:cubicBezTo>
                <a:cubicBezTo>
                  <a:pt x="2328077" y="454316"/>
                  <a:pt x="2355676" y="462982"/>
                  <a:pt x="2389807" y="462982"/>
                </a:cubicBezTo>
                <a:cubicBezTo>
                  <a:pt x="2428071" y="462982"/>
                  <a:pt x="2458036" y="452549"/>
                  <a:pt x="2479702" y="431684"/>
                </a:cubicBezTo>
                <a:cubicBezTo>
                  <a:pt x="2501367" y="410818"/>
                  <a:pt x="2512200" y="384053"/>
                  <a:pt x="2512200" y="351389"/>
                </a:cubicBezTo>
                <a:cubicBezTo>
                  <a:pt x="2512200" y="322324"/>
                  <a:pt x="2503467" y="297859"/>
                  <a:pt x="2486001" y="277993"/>
                </a:cubicBezTo>
                <a:cubicBezTo>
                  <a:pt x="2464269" y="253328"/>
                  <a:pt x="2432138" y="240995"/>
                  <a:pt x="2389607" y="240995"/>
                </a:cubicBezTo>
                <a:close/>
                <a:moveTo>
                  <a:pt x="1803382" y="240995"/>
                </a:moveTo>
                <a:cubicBezTo>
                  <a:pt x="1788183" y="240995"/>
                  <a:pt x="1774051" y="242129"/>
                  <a:pt x="1760985" y="244395"/>
                </a:cubicBezTo>
                <a:cubicBezTo>
                  <a:pt x="1747919" y="246662"/>
                  <a:pt x="1737653" y="249862"/>
                  <a:pt x="1730187" y="253995"/>
                </a:cubicBezTo>
                <a:cubicBezTo>
                  <a:pt x="1719787" y="259728"/>
                  <a:pt x="1711821" y="266494"/>
                  <a:pt x="1706288" y="274293"/>
                </a:cubicBezTo>
                <a:cubicBezTo>
                  <a:pt x="1700755" y="282093"/>
                  <a:pt x="1696522" y="292792"/>
                  <a:pt x="1693589" y="306391"/>
                </a:cubicBezTo>
                <a:lnTo>
                  <a:pt x="1771384" y="314591"/>
                </a:lnTo>
                <a:cubicBezTo>
                  <a:pt x="1774584" y="305391"/>
                  <a:pt x="1778784" y="299125"/>
                  <a:pt x="1783983" y="295792"/>
                </a:cubicBezTo>
                <a:cubicBezTo>
                  <a:pt x="1790650" y="291526"/>
                  <a:pt x="1800649" y="289392"/>
                  <a:pt x="1813982" y="289392"/>
                </a:cubicBezTo>
                <a:cubicBezTo>
                  <a:pt x="1824381" y="289392"/>
                  <a:pt x="1831647" y="291392"/>
                  <a:pt x="1835780" y="295392"/>
                </a:cubicBezTo>
                <a:cubicBezTo>
                  <a:pt x="1839913" y="299392"/>
                  <a:pt x="1841980" y="306391"/>
                  <a:pt x="1841980" y="316391"/>
                </a:cubicBezTo>
                <a:cubicBezTo>
                  <a:pt x="1831847" y="320391"/>
                  <a:pt x="1822248" y="323624"/>
                  <a:pt x="1813182" y="326090"/>
                </a:cubicBezTo>
                <a:cubicBezTo>
                  <a:pt x="1804116" y="328557"/>
                  <a:pt x="1784317" y="332856"/>
                  <a:pt x="1753785" y="338989"/>
                </a:cubicBezTo>
                <a:cubicBezTo>
                  <a:pt x="1728320" y="344056"/>
                  <a:pt x="1710855" y="351789"/>
                  <a:pt x="1701388" y="362188"/>
                </a:cubicBezTo>
                <a:cubicBezTo>
                  <a:pt x="1691922" y="372587"/>
                  <a:pt x="1687189" y="385853"/>
                  <a:pt x="1687189" y="401986"/>
                </a:cubicBezTo>
                <a:cubicBezTo>
                  <a:pt x="1687189" y="419185"/>
                  <a:pt x="1693756" y="433650"/>
                  <a:pt x="1706888" y="445383"/>
                </a:cubicBezTo>
                <a:cubicBezTo>
                  <a:pt x="1720021" y="457116"/>
                  <a:pt x="1739253" y="462982"/>
                  <a:pt x="1764585" y="462982"/>
                </a:cubicBezTo>
                <a:cubicBezTo>
                  <a:pt x="1783650" y="462982"/>
                  <a:pt x="1800382" y="460049"/>
                  <a:pt x="1814782" y="454182"/>
                </a:cubicBezTo>
                <a:cubicBezTo>
                  <a:pt x="1825314" y="449783"/>
                  <a:pt x="1835914" y="442450"/>
                  <a:pt x="1846580" y="432184"/>
                </a:cubicBezTo>
                <a:cubicBezTo>
                  <a:pt x="1847513" y="438317"/>
                  <a:pt x="1848446" y="442816"/>
                  <a:pt x="1849379" y="445683"/>
                </a:cubicBezTo>
                <a:cubicBezTo>
                  <a:pt x="1850313" y="448549"/>
                  <a:pt x="1852313" y="452716"/>
                  <a:pt x="1855379" y="458182"/>
                </a:cubicBezTo>
                <a:lnTo>
                  <a:pt x="1931774" y="458182"/>
                </a:lnTo>
                <a:cubicBezTo>
                  <a:pt x="1927508" y="449383"/>
                  <a:pt x="1924742" y="442150"/>
                  <a:pt x="1923475" y="436484"/>
                </a:cubicBezTo>
                <a:cubicBezTo>
                  <a:pt x="1922208" y="430817"/>
                  <a:pt x="1921575" y="422984"/>
                  <a:pt x="1921575" y="412985"/>
                </a:cubicBezTo>
                <a:lnTo>
                  <a:pt x="1921575" y="319191"/>
                </a:lnTo>
                <a:cubicBezTo>
                  <a:pt x="1921575" y="309191"/>
                  <a:pt x="1919575" y="298692"/>
                  <a:pt x="1915575" y="287693"/>
                </a:cubicBezTo>
                <a:cubicBezTo>
                  <a:pt x="1911576" y="276693"/>
                  <a:pt x="1906109" y="268194"/>
                  <a:pt x="1899176" y="262194"/>
                </a:cubicBezTo>
                <a:cubicBezTo>
                  <a:pt x="1889310" y="253528"/>
                  <a:pt x="1876978" y="247828"/>
                  <a:pt x="1862179" y="245095"/>
                </a:cubicBezTo>
                <a:cubicBezTo>
                  <a:pt x="1847380" y="242362"/>
                  <a:pt x="1827781" y="240995"/>
                  <a:pt x="1803382" y="240995"/>
                </a:cubicBezTo>
                <a:close/>
                <a:moveTo>
                  <a:pt x="970382" y="240995"/>
                </a:moveTo>
                <a:cubicBezTo>
                  <a:pt x="933184" y="240995"/>
                  <a:pt x="903653" y="251495"/>
                  <a:pt x="881787" y="272493"/>
                </a:cubicBezTo>
                <a:cubicBezTo>
                  <a:pt x="859922" y="293492"/>
                  <a:pt x="848989" y="320191"/>
                  <a:pt x="848989" y="352589"/>
                </a:cubicBezTo>
                <a:cubicBezTo>
                  <a:pt x="848989" y="387386"/>
                  <a:pt x="861922" y="415518"/>
                  <a:pt x="887787" y="436984"/>
                </a:cubicBezTo>
                <a:cubicBezTo>
                  <a:pt x="908852" y="454316"/>
                  <a:pt x="936451" y="462982"/>
                  <a:pt x="970582" y="462982"/>
                </a:cubicBezTo>
                <a:cubicBezTo>
                  <a:pt x="1008846" y="462982"/>
                  <a:pt x="1038811" y="452549"/>
                  <a:pt x="1060476" y="431684"/>
                </a:cubicBezTo>
                <a:cubicBezTo>
                  <a:pt x="1082142" y="410818"/>
                  <a:pt x="1092974" y="384053"/>
                  <a:pt x="1092974" y="351389"/>
                </a:cubicBezTo>
                <a:cubicBezTo>
                  <a:pt x="1092974" y="322324"/>
                  <a:pt x="1084242" y="297859"/>
                  <a:pt x="1066776" y="277993"/>
                </a:cubicBezTo>
                <a:cubicBezTo>
                  <a:pt x="1045044" y="253328"/>
                  <a:pt x="1012913" y="240995"/>
                  <a:pt x="970382" y="240995"/>
                </a:cubicBezTo>
                <a:close/>
                <a:moveTo>
                  <a:pt x="2147864" y="165000"/>
                </a:moveTo>
                <a:lnTo>
                  <a:pt x="2147864" y="220397"/>
                </a:lnTo>
                <a:lnTo>
                  <a:pt x="2229259" y="220397"/>
                </a:lnTo>
                <a:lnTo>
                  <a:pt x="2229259" y="165000"/>
                </a:lnTo>
                <a:close/>
                <a:moveTo>
                  <a:pt x="2062083" y="165000"/>
                </a:moveTo>
                <a:lnTo>
                  <a:pt x="1980488" y="206797"/>
                </a:lnTo>
                <a:lnTo>
                  <a:pt x="1980488" y="245795"/>
                </a:lnTo>
                <a:lnTo>
                  <a:pt x="1950490" y="245795"/>
                </a:lnTo>
                <a:lnTo>
                  <a:pt x="1950490" y="305391"/>
                </a:lnTo>
                <a:lnTo>
                  <a:pt x="1980488" y="305391"/>
                </a:lnTo>
                <a:lnTo>
                  <a:pt x="1980488" y="380093"/>
                </a:lnTo>
                <a:cubicBezTo>
                  <a:pt x="1980488" y="403794"/>
                  <a:pt x="1982788" y="420937"/>
                  <a:pt x="1987387" y="431523"/>
                </a:cubicBezTo>
                <a:cubicBezTo>
                  <a:pt x="1991987" y="442109"/>
                  <a:pt x="1999087" y="449998"/>
                  <a:pt x="2008686" y="455192"/>
                </a:cubicBezTo>
                <a:cubicBezTo>
                  <a:pt x="2018285" y="460385"/>
                  <a:pt x="2033218" y="462982"/>
                  <a:pt x="2053483" y="462982"/>
                </a:cubicBezTo>
                <a:cubicBezTo>
                  <a:pt x="2070949" y="462982"/>
                  <a:pt x="2089748" y="460782"/>
                  <a:pt x="2109880" y="456382"/>
                </a:cubicBezTo>
                <a:lnTo>
                  <a:pt x="2103880" y="400195"/>
                </a:lnTo>
                <a:cubicBezTo>
                  <a:pt x="2093081" y="403655"/>
                  <a:pt x="2084681" y="405385"/>
                  <a:pt x="2078682" y="405385"/>
                </a:cubicBezTo>
                <a:cubicBezTo>
                  <a:pt x="2072015" y="405385"/>
                  <a:pt x="2067349" y="403123"/>
                  <a:pt x="2064683" y="398598"/>
                </a:cubicBezTo>
                <a:cubicBezTo>
                  <a:pt x="2062949" y="395671"/>
                  <a:pt x="2062083" y="389684"/>
                  <a:pt x="2062083" y="380637"/>
                </a:cubicBezTo>
                <a:lnTo>
                  <a:pt x="2062083" y="305391"/>
                </a:lnTo>
                <a:lnTo>
                  <a:pt x="2106880" y="305391"/>
                </a:lnTo>
                <a:lnTo>
                  <a:pt x="2106880" y="245795"/>
                </a:lnTo>
                <a:lnTo>
                  <a:pt x="2062083" y="245795"/>
                </a:lnTo>
                <a:close/>
                <a:moveTo>
                  <a:pt x="1319188" y="165000"/>
                </a:moveTo>
                <a:lnTo>
                  <a:pt x="1319188" y="220397"/>
                </a:lnTo>
                <a:lnTo>
                  <a:pt x="1400583" y="220397"/>
                </a:lnTo>
                <a:lnTo>
                  <a:pt x="1400583" y="165000"/>
                </a:lnTo>
                <a:close/>
                <a:moveTo>
                  <a:pt x="1233408" y="165000"/>
                </a:moveTo>
                <a:lnTo>
                  <a:pt x="1151813" y="206797"/>
                </a:lnTo>
                <a:lnTo>
                  <a:pt x="1151813" y="245795"/>
                </a:lnTo>
                <a:lnTo>
                  <a:pt x="1121815" y="245795"/>
                </a:lnTo>
                <a:lnTo>
                  <a:pt x="1121815" y="305391"/>
                </a:lnTo>
                <a:lnTo>
                  <a:pt x="1151813" y="305391"/>
                </a:lnTo>
                <a:lnTo>
                  <a:pt x="1151813" y="380093"/>
                </a:lnTo>
                <a:cubicBezTo>
                  <a:pt x="1151813" y="403794"/>
                  <a:pt x="1154112" y="420937"/>
                  <a:pt x="1158712" y="431523"/>
                </a:cubicBezTo>
                <a:cubicBezTo>
                  <a:pt x="1163312" y="442109"/>
                  <a:pt x="1170411" y="449998"/>
                  <a:pt x="1180011" y="455192"/>
                </a:cubicBezTo>
                <a:cubicBezTo>
                  <a:pt x="1189610" y="460385"/>
                  <a:pt x="1204543" y="462982"/>
                  <a:pt x="1224808" y="462982"/>
                </a:cubicBezTo>
                <a:cubicBezTo>
                  <a:pt x="1242274" y="462982"/>
                  <a:pt x="1261073" y="460782"/>
                  <a:pt x="1281205" y="456382"/>
                </a:cubicBezTo>
                <a:lnTo>
                  <a:pt x="1275205" y="400195"/>
                </a:lnTo>
                <a:cubicBezTo>
                  <a:pt x="1264406" y="403655"/>
                  <a:pt x="1256006" y="405385"/>
                  <a:pt x="1250007" y="405385"/>
                </a:cubicBezTo>
                <a:cubicBezTo>
                  <a:pt x="1243340" y="405385"/>
                  <a:pt x="1238674" y="403123"/>
                  <a:pt x="1236007" y="398598"/>
                </a:cubicBezTo>
                <a:cubicBezTo>
                  <a:pt x="1234274" y="395671"/>
                  <a:pt x="1233408" y="389684"/>
                  <a:pt x="1233408" y="380637"/>
                </a:cubicBezTo>
                <a:lnTo>
                  <a:pt x="1233408" y="305391"/>
                </a:lnTo>
                <a:lnTo>
                  <a:pt x="1278205" y="305391"/>
                </a:lnTo>
                <a:lnTo>
                  <a:pt x="1278205" y="245795"/>
                </a:lnTo>
                <a:lnTo>
                  <a:pt x="1233408" y="245795"/>
                </a:lnTo>
                <a:close/>
                <a:moveTo>
                  <a:pt x="472863" y="165000"/>
                </a:moveTo>
                <a:lnTo>
                  <a:pt x="472863" y="458182"/>
                </a:lnTo>
                <a:lnTo>
                  <a:pt x="547059" y="458182"/>
                </a:lnTo>
                <a:lnTo>
                  <a:pt x="547059" y="234596"/>
                </a:lnTo>
                <a:lnTo>
                  <a:pt x="604121" y="458182"/>
                </a:lnTo>
                <a:lnTo>
                  <a:pt x="671279" y="458182"/>
                </a:lnTo>
                <a:lnTo>
                  <a:pt x="728448" y="234596"/>
                </a:lnTo>
                <a:lnTo>
                  <a:pt x="728448" y="458182"/>
                </a:lnTo>
                <a:lnTo>
                  <a:pt x="802643" y="458182"/>
                </a:lnTo>
                <a:lnTo>
                  <a:pt x="802643" y="165000"/>
                </a:lnTo>
                <a:lnTo>
                  <a:pt x="683572" y="165000"/>
                </a:lnTo>
                <a:lnTo>
                  <a:pt x="637953" y="343389"/>
                </a:lnTo>
                <a:lnTo>
                  <a:pt x="592006" y="165000"/>
                </a:lnTo>
                <a:close/>
                <a:moveTo>
                  <a:pt x="107952" y="0"/>
                </a:moveTo>
                <a:lnTo>
                  <a:pt x="3292473" y="0"/>
                </a:lnTo>
                <a:cubicBezTo>
                  <a:pt x="3352093" y="0"/>
                  <a:pt x="3400425" y="48332"/>
                  <a:pt x="3400425" y="107952"/>
                </a:cubicBezTo>
                <a:lnTo>
                  <a:pt x="3400425" y="539748"/>
                </a:lnTo>
                <a:cubicBezTo>
                  <a:pt x="3400425" y="599368"/>
                  <a:pt x="3352093" y="647700"/>
                  <a:pt x="3292473" y="647700"/>
                </a:cubicBezTo>
                <a:lnTo>
                  <a:pt x="107952" y="647700"/>
                </a:lnTo>
                <a:cubicBezTo>
                  <a:pt x="48332" y="647700"/>
                  <a:pt x="0" y="599368"/>
                  <a:pt x="0" y="539748"/>
                </a:cubicBezTo>
                <a:lnTo>
                  <a:pt x="0" y="107952"/>
                </a:lnTo>
                <a:cubicBezTo>
                  <a:pt x="0" y="48332"/>
                  <a:pt x="48332" y="0"/>
                  <a:pt x="107952" y="0"/>
                </a:cubicBezTo>
                <a:close/>
              </a:path>
            </a:pathLst>
          </a:custGeom>
          <a:solidFill>
            <a:schemeClr val="accent5">
              <a:lumMod val="7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GB" sz="3200" dirty="0">
              <a:latin typeface="Arial Black" panose="020B0A04020102020204" pitchFamily="34" charset="0"/>
            </a:endParaRPr>
          </a:p>
        </p:txBody>
      </p:sp>
      <p:sp>
        <p:nvSpPr>
          <p:cNvPr id="7" name="TextBox 6">
            <a:extLst>
              <a:ext uri="{FF2B5EF4-FFF2-40B4-BE49-F238E27FC236}">
                <a16:creationId xmlns:a16="http://schemas.microsoft.com/office/drawing/2014/main" id="{62D1FC7C-9FD0-43AF-8514-3F1022A8C058}"/>
              </a:ext>
            </a:extLst>
          </p:cNvPr>
          <p:cNvSpPr txBox="1"/>
          <p:nvPr/>
        </p:nvSpPr>
        <p:spPr>
          <a:xfrm>
            <a:off x="520594" y="5152206"/>
            <a:ext cx="5300220" cy="1200329"/>
          </a:xfrm>
          <a:prstGeom prst="rect">
            <a:avLst/>
          </a:prstGeom>
          <a:noFill/>
        </p:spPr>
        <p:txBody>
          <a:bodyPr wrap="square">
            <a:spAutoFit/>
          </a:bodyPr>
          <a:lstStyle/>
          <a:p>
            <a:pPr algn="just"/>
            <a:r>
              <a:rPr lang="en-GB" sz="2400" dirty="0"/>
              <a:t>Our project is motivated by the pressing need to conserve energy, particularly in Sri Lanka where electricity bills are high.</a:t>
            </a:r>
          </a:p>
        </p:txBody>
      </p:sp>
    </p:spTree>
    <p:extLst>
      <p:ext uri="{BB962C8B-B14F-4D97-AF65-F5344CB8AC3E}">
        <p14:creationId xmlns:p14="http://schemas.microsoft.com/office/powerpoint/2010/main" val="1436484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D3B302D-3837-4287-828B-A30B999CED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5"/>
            <a:ext cx="4714786" cy="2751299"/>
          </a:xfrm>
          <a:prstGeom prst="rect">
            <a:avLst/>
          </a:prstGeom>
          <a:ln w="57150">
            <a:solidFill>
              <a:schemeClr val="tx1"/>
            </a:solidFill>
          </a:ln>
        </p:spPr>
      </p:pic>
      <p:pic>
        <p:nvPicPr>
          <p:cNvPr id="5" name="Picture 4">
            <a:extLst>
              <a:ext uri="{FF2B5EF4-FFF2-40B4-BE49-F238E27FC236}">
                <a16:creationId xmlns:a16="http://schemas.microsoft.com/office/drawing/2014/main" id="{D3A3ACA1-2738-4E4A-9E95-AA8885D893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28690"/>
            <a:ext cx="4734197" cy="2787734"/>
          </a:xfrm>
          <a:prstGeom prst="rect">
            <a:avLst/>
          </a:prstGeom>
          <a:ln w="57150">
            <a:solidFill>
              <a:schemeClr val="tx1"/>
            </a:solidFill>
          </a:ln>
        </p:spPr>
      </p:pic>
      <p:pic>
        <p:nvPicPr>
          <p:cNvPr id="6" name="Picture 5">
            <a:extLst>
              <a:ext uri="{FF2B5EF4-FFF2-40B4-BE49-F238E27FC236}">
                <a16:creationId xmlns:a16="http://schemas.microsoft.com/office/drawing/2014/main" id="{909157F2-B9A5-4C81-AFE6-45868655C9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699" y="3541238"/>
            <a:ext cx="4625788" cy="2723996"/>
          </a:xfrm>
          <a:prstGeom prst="rect">
            <a:avLst/>
          </a:prstGeom>
          <a:ln w="57150">
            <a:solidFill>
              <a:schemeClr val="tx1"/>
            </a:solidFill>
          </a:ln>
        </p:spPr>
      </p:pic>
      <p:pic>
        <p:nvPicPr>
          <p:cNvPr id="7" name="Picture 6">
            <a:extLst>
              <a:ext uri="{FF2B5EF4-FFF2-40B4-BE49-F238E27FC236}">
                <a16:creationId xmlns:a16="http://schemas.microsoft.com/office/drawing/2014/main" id="{041384C0-8087-42CB-B8E7-6CFF53F848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541238"/>
            <a:ext cx="4734197" cy="2713552"/>
          </a:xfrm>
          <a:prstGeom prst="rect">
            <a:avLst/>
          </a:prstGeom>
          <a:ln w="57150">
            <a:solidFill>
              <a:schemeClr val="tx1"/>
            </a:solidFill>
          </a:ln>
        </p:spPr>
      </p:pic>
    </p:spTree>
    <p:extLst>
      <p:ext uri="{BB962C8B-B14F-4D97-AF65-F5344CB8AC3E}">
        <p14:creationId xmlns:p14="http://schemas.microsoft.com/office/powerpoint/2010/main" val="4090095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4-03-26 at 3.14.13 PM">
            <a:hlinkClick r:id="" action="ppaction://media"/>
            <a:extLst>
              <a:ext uri="{FF2B5EF4-FFF2-40B4-BE49-F238E27FC236}">
                <a16:creationId xmlns:a16="http://schemas.microsoft.com/office/drawing/2014/main" id="{45DA9775-DD5E-068F-5C2F-3A08C8E35E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6952" y="0"/>
            <a:ext cx="3857625" cy="6858000"/>
          </a:xfrm>
          <a:prstGeom prst="rect">
            <a:avLst/>
          </a:prstGeom>
          <a:ln w="88900" cap="sq" cmpd="thickThin">
            <a:solidFill>
              <a:srgbClr val="000000"/>
            </a:solidFill>
            <a:prstDash val="solid"/>
            <a:miter lim="800000"/>
          </a:ln>
          <a:effectLst>
            <a:innerShdw blurRad="76200">
              <a:srgbClr val="000000"/>
            </a:innerShdw>
          </a:effectLst>
        </p:spPr>
      </p:pic>
      <p:sp>
        <p:nvSpPr>
          <p:cNvPr id="3" name="TextBox 2">
            <a:extLst>
              <a:ext uri="{FF2B5EF4-FFF2-40B4-BE49-F238E27FC236}">
                <a16:creationId xmlns:a16="http://schemas.microsoft.com/office/drawing/2014/main" id="{FDA2CB7A-ED9F-0DC1-CB90-D2387CBDC766}"/>
              </a:ext>
            </a:extLst>
          </p:cNvPr>
          <p:cNvSpPr txBox="1"/>
          <p:nvPr/>
        </p:nvSpPr>
        <p:spPr>
          <a:xfrm>
            <a:off x="5788090" y="1576874"/>
            <a:ext cx="4820816" cy="2308324"/>
          </a:xfrm>
          <a:prstGeom prst="rect">
            <a:avLst/>
          </a:prstGeom>
          <a:noFill/>
        </p:spPr>
        <p:txBody>
          <a:bodyPr wrap="square" rtlCol="0">
            <a:spAutoFit/>
          </a:bodyPr>
          <a:lstStyle/>
          <a:p>
            <a:r>
              <a:rPr lang="en-US" sz="2400" dirty="0"/>
              <a:t>One typically seen sight in most public places is the working of fans even when no one is seen in the vicinity. Not only does it exhaust energy, it also leads to high electricity bills. </a:t>
            </a:r>
          </a:p>
        </p:txBody>
      </p:sp>
      <p:sp>
        <p:nvSpPr>
          <p:cNvPr id="4" name="Rectangle 3">
            <a:extLst>
              <a:ext uri="{FF2B5EF4-FFF2-40B4-BE49-F238E27FC236}">
                <a16:creationId xmlns:a16="http://schemas.microsoft.com/office/drawing/2014/main" id="{1697D686-41B9-1975-05C4-08E8DB11ACBB}"/>
              </a:ext>
            </a:extLst>
          </p:cNvPr>
          <p:cNvSpPr/>
          <p:nvPr/>
        </p:nvSpPr>
        <p:spPr>
          <a:xfrm>
            <a:off x="5607698" y="1576874"/>
            <a:ext cx="4820816" cy="259391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DCB1870-9BAD-7756-6488-158DE1DCDFF3}"/>
              </a:ext>
            </a:extLst>
          </p:cNvPr>
          <p:cNvSpPr/>
          <p:nvPr/>
        </p:nvSpPr>
        <p:spPr>
          <a:xfrm>
            <a:off x="5465698" y="412364"/>
            <a:ext cx="4923453" cy="1002039"/>
          </a:xfrm>
          <a:prstGeom prst="roundRect">
            <a:avLst/>
          </a:prstGeom>
          <a:solidFill>
            <a:schemeClr val="accent5">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1261D0A-412C-FF46-8D6E-83B57B726231}"/>
              </a:ext>
            </a:extLst>
          </p:cNvPr>
          <p:cNvSpPr txBox="1"/>
          <p:nvPr/>
        </p:nvSpPr>
        <p:spPr>
          <a:xfrm>
            <a:off x="6728148" y="590217"/>
            <a:ext cx="2579915" cy="646331"/>
          </a:xfrm>
          <a:prstGeom prst="rect">
            <a:avLst/>
          </a:prstGeom>
          <a:noFill/>
        </p:spPr>
        <p:txBody>
          <a:bodyPr wrap="square" rtlCol="0">
            <a:spAutoFit/>
          </a:bodyPr>
          <a:lstStyle/>
          <a:p>
            <a:r>
              <a:rPr lang="en-US" sz="3600" dirty="0">
                <a:solidFill>
                  <a:schemeClr val="bg1"/>
                </a:solidFill>
              </a:rPr>
              <a:t>Justification</a:t>
            </a:r>
          </a:p>
        </p:txBody>
      </p:sp>
    </p:spTree>
    <p:extLst>
      <p:ext uri="{BB962C8B-B14F-4D97-AF65-F5344CB8AC3E}">
        <p14:creationId xmlns:p14="http://schemas.microsoft.com/office/powerpoint/2010/main" val="279447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C3D5E4-C392-948D-433A-07B462126E41}"/>
              </a:ext>
            </a:extLst>
          </p:cNvPr>
          <p:cNvSpPr txBox="1"/>
          <p:nvPr/>
        </p:nvSpPr>
        <p:spPr>
          <a:xfrm>
            <a:off x="782537" y="153414"/>
            <a:ext cx="3354973" cy="783193"/>
          </a:xfrm>
          <a:prstGeom prst="roundRect">
            <a:avLst/>
          </a:prstGeom>
          <a:solidFill>
            <a:schemeClr val="accent5">
              <a:lumMod val="75000"/>
            </a:schemeClr>
          </a:solidFill>
        </p:spPr>
        <p:txBody>
          <a:bodyPr wrap="square" rtlCol="0">
            <a:spAutoFit/>
          </a:bodyPr>
          <a:lstStyle/>
          <a:p>
            <a:r>
              <a:rPr lang="en-US" sz="4000" b="1" u="sng" dirty="0">
                <a:solidFill>
                  <a:schemeClr val="bg1"/>
                </a:solidFill>
                <a:effectLst>
                  <a:outerShdw blurRad="38100" dist="38100" dir="2700000" algn="tl">
                    <a:srgbClr val="000000">
                      <a:alpha val="43137"/>
                    </a:srgbClr>
                  </a:outerShdw>
                </a:effectLst>
              </a:rPr>
              <a:t>Block diagram </a:t>
            </a:r>
          </a:p>
        </p:txBody>
      </p:sp>
      <p:grpSp>
        <p:nvGrpSpPr>
          <p:cNvPr id="7" name="Group 6">
            <a:extLst>
              <a:ext uri="{FF2B5EF4-FFF2-40B4-BE49-F238E27FC236}">
                <a16:creationId xmlns:a16="http://schemas.microsoft.com/office/drawing/2014/main" id="{F6FA30CF-8C20-47C5-B19B-294F8F89A0F4}"/>
              </a:ext>
            </a:extLst>
          </p:cNvPr>
          <p:cNvGrpSpPr/>
          <p:nvPr/>
        </p:nvGrpSpPr>
        <p:grpSpPr>
          <a:xfrm>
            <a:off x="2322529" y="1308847"/>
            <a:ext cx="6917250" cy="5260918"/>
            <a:chOff x="2322529" y="1308847"/>
            <a:chExt cx="6917250" cy="5260918"/>
          </a:xfrm>
        </p:grpSpPr>
        <p:pic>
          <p:nvPicPr>
            <p:cNvPr id="4" name="Picture 3">
              <a:extLst>
                <a:ext uri="{FF2B5EF4-FFF2-40B4-BE49-F238E27FC236}">
                  <a16:creationId xmlns:a16="http://schemas.microsoft.com/office/drawing/2014/main" id="{A20356ED-8FE8-4BBA-B846-651ABC2182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2529" y="1308847"/>
              <a:ext cx="6917250" cy="5260918"/>
            </a:xfrm>
            <a:prstGeom prst="rect">
              <a:avLst/>
            </a:prstGeom>
            <a:ln w="228600" cap="sq" cmpd="thickThin">
              <a:solidFill>
                <a:srgbClr val="000000"/>
              </a:solidFill>
              <a:prstDash val="solid"/>
              <a:miter lim="800000"/>
            </a:ln>
            <a:effectLst>
              <a:innerShdw blurRad="76200">
                <a:srgbClr val="000000"/>
              </a:innerShdw>
            </a:effectLst>
          </p:spPr>
        </p:pic>
        <p:cxnSp>
          <p:nvCxnSpPr>
            <p:cNvPr id="3" name="Straight Arrow Connector 2">
              <a:extLst>
                <a:ext uri="{FF2B5EF4-FFF2-40B4-BE49-F238E27FC236}">
                  <a16:creationId xmlns:a16="http://schemas.microsoft.com/office/drawing/2014/main" id="{25BAECD7-266E-4513-B3E1-98BCE7681D28}"/>
                </a:ext>
              </a:extLst>
            </p:cNvPr>
            <p:cNvCxnSpPr/>
            <p:nvPr/>
          </p:nvCxnSpPr>
          <p:spPr>
            <a:xfrm flipV="1">
              <a:off x="4483510" y="4640826"/>
              <a:ext cx="0" cy="2753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471C7884-BE3D-46A8-8D99-EBA915618BFE}"/>
                </a:ext>
              </a:extLst>
            </p:cNvPr>
            <p:cNvSpPr txBox="1"/>
            <p:nvPr/>
          </p:nvSpPr>
          <p:spPr>
            <a:xfrm>
              <a:off x="4259580" y="4916129"/>
              <a:ext cx="914400" cy="246221"/>
            </a:xfrm>
            <a:prstGeom prst="rect">
              <a:avLst/>
            </a:prstGeom>
            <a:noFill/>
          </p:spPr>
          <p:txBody>
            <a:bodyPr wrap="square" rtlCol="0">
              <a:spAutoFit/>
            </a:bodyPr>
            <a:lstStyle/>
            <a:p>
              <a:r>
                <a:rPr lang="en-GB" sz="1000" dirty="0"/>
                <a:t>230V</a:t>
              </a:r>
            </a:p>
          </p:txBody>
        </p:sp>
      </p:grpSp>
    </p:spTree>
    <p:extLst>
      <p:ext uri="{BB962C8B-B14F-4D97-AF65-F5344CB8AC3E}">
        <p14:creationId xmlns:p14="http://schemas.microsoft.com/office/powerpoint/2010/main" val="2101091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0000B8-48BD-4EBF-BEB6-CAF6BE628842}"/>
              </a:ext>
            </a:extLst>
          </p:cNvPr>
          <p:cNvPicPr>
            <a:picLocks noChangeAspect="1"/>
          </p:cNvPicPr>
          <p:nvPr/>
        </p:nvPicPr>
        <p:blipFill>
          <a:blip r:embed="rId2"/>
          <a:stretch>
            <a:fillRect/>
          </a:stretch>
        </p:blipFill>
        <p:spPr>
          <a:xfrm>
            <a:off x="7943381" y="421022"/>
            <a:ext cx="3317653" cy="2463026"/>
          </a:xfrm>
          <a:prstGeom prst="rect">
            <a:avLst/>
          </a:prstGeom>
          <a:ln w="38100">
            <a:solidFill>
              <a:schemeClr val="tx1">
                <a:lumMod val="95000"/>
                <a:lumOff val="5000"/>
              </a:schemeClr>
            </a:solidFill>
            <a:extLst>
              <a:ext uri="{C807C97D-BFC1-408E-A445-0C87EB9F89A2}">
                <ask:lineSketchStyleProps xmlns:ask="http://schemas.microsoft.com/office/drawing/2018/sketchyshapes" sd="981765707">
                  <a:custGeom>
                    <a:avLst/>
                    <a:gdLst>
                      <a:gd name="connsiteX0" fmla="*/ 0 w 5642240"/>
                      <a:gd name="connsiteY0" fmla="*/ 0 h 4188799"/>
                      <a:gd name="connsiteX1" fmla="*/ 5642240 w 5642240"/>
                      <a:gd name="connsiteY1" fmla="*/ 0 h 4188799"/>
                      <a:gd name="connsiteX2" fmla="*/ 5642240 w 5642240"/>
                      <a:gd name="connsiteY2" fmla="*/ 4188799 h 4188799"/>
                      <a:gd name="connsiteX3" fmla="*/ 0 w 5642240"/>
                      <a:gd name="connsiteY3" fmla="*/ 4188799 h 4188799"/>
                      <a:gd name="connsiteX4" fmla="*/ 0 w 5642240"/>
                      <a:gd name="connsiteY4" fmla="*/ 0 h 418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2240" h="4188799" fill="none" extrusionOk="0">
                        <a:moveTo>
                          <a:pt x="0" y="0"/>
                        </a:moveTo>
                        <a:cubicBezTo>
                          <a:pt x="570707" y="-33775"/>
                          <a:pt x="3013090" y="138873"/>
                          <a:pt x="5642240" y="0"/>
                        </a:cubicBezTo>
                        <a:cubicBezTo>
                          <a:pt x="5568469" y="1098503"/>
                          <a:pt x="5486357" y="3199007"/>
                          <a:pt x="5642240" y="4188799"/>
                        </a:cubicBezTo>
                        <a:cubicBezTo>
                          <a:pt x="2851889" y="4051469"/>
                          <a:pt x="2057557" y="4050943"/>
                          <a:pt x="0" y="4188799"/>
                        </a:cubicBezTo>
                        <a:cubicBezTo>
                          <a:pt x="152408" y="3292755"/>
                          <a:pt x="73868" y="1467622"/>
                          <a:pt x="0" y="0"/>
                        </a:cubicBezTo>
                        <a:close/>
                      </a:path>
                      <a:path w="5642240" h="4188799" stroke="0" extrusionOk="0">
                        <a:moveTo>
                          <a:pt x="0" y="0"/>
                        </a:moveTo>
                        <a:cubicBezTo>
                          <a:pt x="2241268" y="-101487"/>
                          <a:pt x="3202962" y="-162162"/>
                          <a:pt x="5642240" y="0"/>
                        </a:cubicBezTo>
                        <a:cubicBezTo>
                          <a:pt x="5702953" y="437010"/>
                          <a:pt x="5581168" y="3158508"/>
                          <a:pt x="5642240" y="4188799"/>
                        </a:cubicBezTo>
                        <a:cubicBezTo>
                          <a:pt x="4714691" y="4238864"/>
                          <a:pt x="1267199" y="4030350"/>
                          <a:pt x="0" y="4188799"/>
                        </a:cubicBezTo>
                        <a:cubicBezTo>
                          <a:pt x="-24452" y="3426788"/>
                          <a:pt x="-67663" y="747379"/>
                          <a:pt x="0" y="0"/>
                        </a:cubicBezTo>
                        <a:close/>
                      </a:path>
                    </a:pathLst>
                  </a:custGeom>
                  <ask:type>
                    <ask:lineSketchNone/>
                  </ask:type>
                </ask:lineSketchStyleProps>
              </a:ext>
            </a:extLst>
          </a:ln>
        </p:spPr>
      </p:pic>
      <p:sp>
        <p:nvSpPr>
          <p:cNvPr id="6" name="Rectangle: Rounded Corners 5">
            <a:extLst>
              <a:ext uri="{FF2B5EF4-FFF2-40B4-BE49-F238E27FC236}">
                <a16:creationId xmlns:a16="http://schemas.microsoft.com/office/drawing/2014/main" id="{3E6B1008-4742-4F44-96A9-9152D961C824}"/>
              </a:ext>
            </a:extLst>
          </p:cNvPr>
          <p:cNvSpPr/>
          <p:nvPr/>
        </p:nvSpPr>
        <p:spPr>
          <a:xfrm>
            <a:off x="727788" y="365125"/>
            <a:ext cx="3517641" cy="1118442"/>
          </a:xfrm>
          <a:prstGeom prst="roundRect">
            <a:avLst/>
          </a:prstGeom>
          <a:solidFill>
            <a:schemeClr val="accent5">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4400" b="1" u="sng" dirty="0"/>
              <a:t>PIR SENSOR</a:t>
            </a:r>
            <a:endParaRPr lang="en-US" b="1" u="sng" dirty="0"/>
          </a:p>
        </p:txBody>
      </p:sp>
      <p:pic>
        <p:nvPicPr>
          <p:cNvPr id="8" name="Picture 7" descr="A diagram of a sundial&#10;&#10;Description automatically generated">
            <a:extLst>
              <a:ext uri="{FF2B5EF4-FFF2-40B4-BE49-F238E27FC236}">
                <a16:creationId xmlns:a16="http://schemas.microsoft.com/office/drawing/2014/main" id="{BBDC46B8-7236-4ED2-AD70-EB37D3169D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6653" y="3084236"/>
            <a:ext cx="4729996" cy="3147598"/>
          </a:xfrm>
          <a:prstGeom prst="rect">
            <a:avLst/>
          </a:prstGeom>
        </p:spPr>
      </p:pic>
      <p:sp>
        <p:nvSpPr>
          <p:cNvPr id="9" name="TextBox 8">
            <a:extLst>
              <a:ext uri="{FF2B5EF4-FFF2-40B4-BE49-F238E27FC236}">
                <a16:creationId xmlns:a16="http://schemas.microsoft.com/office/drawing/2014/main" id="{1BDC60C5-6B87-43B3-8725-F2FBA82010D6}"/>
              </a:ext>
            </a:extLst>
          </p:cNvPr>
          <p:cNvSpPr txBox="1"/>
          <p:nvPr/>
        </p:nvSpPr>
        <p:spPr>
          <a:xfrm>
            <a:off x="708810" y="1959046"/>
            <a:ext cx="4953000" cy="4062651"/>
          </a:xfrm>
          <a:prstGeom prst="rect">
            <a:avLst/>
          </a:prstGeom>
          <a:noFill/>
        </p:spPr>
        <p:txBody>
          <a:bodyPr wrap="square" rtlCol="0">
            <a:spAutoFit/>
          </a:bodyPr>
          <a:lstStyle/>
          <a:p>
            <a:pPr algn="just"/>
            <a:r>
              <a:rPr lang="en-US" sz="2400" kern="100" dirty="0">
                <a:latin typeface="Calibri" panose="020F0502020204030204" pitchFamily="34" charset="0"/>
                <a:ea typeface="Calibri" panose="020F0502020204030204" pitchFamily="34" charset="0"/>
                <a:cs typeface="Latha" panose="020B0604020202020204" pitchFamily="34" charset="0"/>
              </a:rPr>
              <a:t>Our objective is to detect the presence of people in a public area for that we chose the PIR Sensor. Usually in a public area like lecture halls, hospital we can capture human motion. PIR sensors can capture those kinds of motion.</a:t>
            </a:r>
          </a:p>
          <a:p>
            <a:pPr algn="just"/>
            <a:r>
              <a:rPr lang="en-US" sz="2400" kern="100" dirty="0">
                <a:effectLst/>
                <a:latin typeface="Calibri" panose="020F0502020204030204" pitchFamily="34" charset="0"/>
                <a:ea typeface="Calibri" panose="020F0502020204030204" pitchFamily="34" charset="0"/>
                <a:cs typeface="Latha" panose="020B0604020202020204" pitchFamily="34" charset="0"/>
              </a:rPr>
              <a:t>The angle of the PIR sensor is 120 degrees and the range of the sensor is 2 to 7 meters. </a:t>
            </a:r>
          </a:p>
          <a:p>
            <a:endParaRPr lang="en-US" dirty="0"/>
          </a:p>
        </p:txBody>
      </p:sp>
      <p:sp>
        <p:nvSpPr>
          <p:cNvPr id="10" name="Rectangle 9">
            <a:extLst>
              <a:ext uri="{FF2B5EF4-FFF2-40B4-BE49-F238E27FC236}">
                <a16:creationId xmlns:a16="http://schemas.microsoft.com/office/drawing/2014/main" id="{2C12625D-B6CB-415C-8D01-7FB3FE0A6199}"/>
              </a:ext>
            </a:extLst>
          </p:cNvPr>
          <p:cNvSpPr/>
          <p:nvPr/>
        </p:nvSpPr>
        <p:spPr>
          <a:xfrm>
            <a:off x="556410" y="1766786"/>
            <a:ext cx="5257800" cy="446504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3126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3A32805D-D974-22C5-8930-D983789765D4}"/>
              </a:ext>
            </a:extLst>
          </p:cNvPr>
          <p:cNvSpPr/>
          <p:nvPr/>
        </p:nvSpPr>
        <p:spPr>
          <a:xfrm>
            <a:off x="321365" y="293916"/>
            <a:ext cx="5426395" cy="1013031"/>
          </a:xfrm>
          <a:prstGeom prst="roundRect">
            <a:avLst/>
          </a:prstGeom>
          <a:solidFill>
            <a:schemeClr val="accent5">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DAE2C-9A5F-3E50-E5D4-E9DB3075BD80}"/>
              </a:ext>
            </a:extLst>
          </p:cNvPr>
          <p:cNvSpPr>
            <a:spLocks noGrp="1"/>
          </p:cNvSpPr>
          <p:nvPr>
            <p:ph type="title"/>
          </p:nvPr>
        </p:nvSpPr>
        <p:spPr>
          <a:xfrm>
            <a:off x="321365" y="66905"/>
            <a:ext cx="10515600" cy="1325563"/>
          </a:xfrm>
        </p:spPr>
        <p:txBody>
          <a:bodyPr/>
          <a:lstStyle/>
          <a:p>
            <a:r>
              <a:rPr lang="en-US" b="1" u="sng" dirty="0">
                <a:solidFill>
                  <a:schemeClr val="bg1"/>
                </a:solidFill>
              </a:rPr>
              <a:t>TEMPERATURE SENSOR</a:t>
            </a:r>
          </a:p>
        </p:txBody>
      </p:sp>
      <p:sp>
        <p:nvSpPr>
          <p:cNvPr id="7" name="Rectangle 6">
            <a:extLst>
              <a:ext uri="{FF2B5EF4-FFF2-40B4-BE49-F238E27FC236}">
                <a16:creationId xmlns:a16="http://schemas.microsoft.com/office/drawing/2014/main" id="{B969310C-1B3E-62F1-FBF1-77CA9D62C15C}"/>
              </a:ext>
            </a:extLst>
          </p:cNvPr>
          <p:cNvSpPr/>
          <p:nvPr/>
        </p:nvSpPr>
        <p:spPr>
          <a:xfrm>
            <a:off x="690772" y="2108110"/>
            <a:ext cx="4848808" cy="2940968"/>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nd black electronic device with wires&#10;&#10;Description automatically generated">
            <a:extLst>
              <a:ext uri="{FF2B5EF4-FFF2-40B4-BE49-F238E27FC236}">
                <a16:creationId xmlns:a16="http://schemas.microsoft.com/office/drawing/2014/main" id="{9E0A452A-81A1-4BB1-8AA0-366C51130A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9501" y="947078"/>
            <a:ext cx="4257464" cy="425746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3" name="TextBox 2">
            <a:extLst>
              <a:ext uri="{FF2B5EF4-FFF2-40B4-BE49-F238E27FC236}">
                <a16:creationId xmlns:a16="http://schemas.microsoft.com/office/drawing/2014/main" id="{5F374C66-1312-45FA-B7EF-37CFBA883B66}"/>
              </a:ext>
            </a:extLst>
          </p:cNvPr>
          <p:cNvSpPr txBox="1"/>
          <p:nvPr/>
        </p:nvSpPr>
        <p:spPr>
          <a:xfrm>
            <a:off x="7295323" y="5438384"/>
            <a:ext cx="3299791" cy="646331"/>
          </a:xfrm>
          <a:prstGeom prst="rect">
            <a:avLst/>
          </a:prstGeom>
          <a:noFill/>
        </p:spPr>
        <p:txBody>
          <a:bodyPr wrap="square" rtlCol="0">
            <a:spAutoFit/>
          </a:bodyPr>
          <a:lstStyle/>
          <a:p>
            <a:r>
              <a:rPr lang="en-GB" dirty="0"/>
              <a:t>DHT11 Temperature / humidity 	sensor</a:t>
            </a:r>
          </a:p>
        </p:txBody>
      </p:sp>
      <p:sp>
        <p:nvSpPr>
          <p:cNvPr id="9" name="TextBox 8">
            <a:extLst>
              <a:ext uri="{FF2B5EF4-FFF2-40B4-BE49-F238E27FC236}">
                <a16:creationId xmlns:a16="http://schemas.microsoft.com/office/drawing/2014/main" id="{B4D03002-68B3-4D1A-81A5-E849B1AA00A2}"/>
              </a:ext>
            </a:extLst>
          </p:cNvPr>
          <p:cNvSpPr txBox="1"/>
          <p:nvPr/>
        </p:nvSpPr>
        <p:spPr>
          <a:xfrm>
            <a:off x="887067" y="2390813"/>
            <a:ext cx="4456217" cy="2246769"/>
          </a:xfrm>
          <a:prstGeom prst="rect">
            <a:avLst/>
          </a:prstGeom>
          <a:noFill/>
        </p:spPr>
        <p:txBody>
          <a:bodyPr wrap="square">
            <a:spAutoFit/>
          </a:bodyPr>
          <a:lstStyle/>
          <a:p>
            <a:pPr algn="just"/>
            <a:r>
              <a:rPr lang="en-US" sz="2000" kern="100" dirty="0">
                <a:latin typeface="Calibri" panose="020F0502020204030204" pitchFamily="34" charset="0"/>
                <a:ea typeface="Calibri" panose="020F0502020204030204" pitchFamily="34" charset="0"/>
                <a:cs typeface="Latha" panose="020B0604020202020204" pitchFamily="34" charset="0"/>
              </a:rPr>
              <a:t>Our module has to regulate the speed of the fan according to the heat inside the room. Mainly the heat of a place affected by the temperature. Through this module, we can have these data to make decision to regulate the speed of the fan.</a:t>
            </a:r>
            <a:endParaRPr lang="en-US" sz="2000" kern="100" dirty="0">
              <a:effectLst/>
              <a:latin typeface="Calibri" panose="020F0502020204030204" pitchFamily="34" charset="0"/>
              <a:ea typeface="Calibri" panose="020F0502020204030204" pitchFamily="34" charset="0"/>
              <a:cs typeface="Latha" panose="020B0604020202020204" pitchFamily="34" charset="0"/>
            </a:endParaRPr>
          </a:p>
          <a:p>
            <a:pPr algn="just"/>
            <a:endParaRPr lang="en-US" sz="2000" dirty="0"/>
          </a:p>
        </p:txBody>
      </p:sp>
    </p:spTree>
    <p:extLst>
      <p:ext uri="{BB962C8B-B14F-4D97-AF65-F5344CB8AC3E}">
        <p14:creationId xmlns:p14="http://schemas.microsoft.com/office/powerpoint/2010/main" val="942348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414D97-5109-45EF-97F0-4E4A0B9698D1}"/>
              </a:ext>
            </a:extLst>
          </p:cNvPr>
          <p:cNvSpPr/>
          <p:nvPr/>
        </p:nvSpPr>
        <p:spPr>
          <a:xfrm>
            <a:off x="321365" y="293916"/>
            <a:ext cx="5426395" cy="1013031"/>
          </a:xfrm>
          <a:prstGeom prst="roundRect">
            <a:avLst/>
          </a:prstGeom>
          <a:solidFill>
            <a:schemeClr val="accent5">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u="sng" dirty="0">
                <a:solidFill>
                  <a:schemeClr val="bg1"/>
                </a:solidFill>
              </a:rPr>
              <a:t>AC to DC 5V power supply</a:t>
            </a:r>
            <a:endParaRPr lang="en-US" sz="2400" dirty="0"/>
          </a:p>
        </p:txBody>
      </p:sp>
      <p:pic>
        <p:nvPicPr>
          <p:cNvPr id="6" name="Picture 5" descr="A close up of a circuit board&#10;&#10;Description automatically generated">
            <a:extLst>
              <a:ext uri="{FF2B5EF4-FFF2-40B4-BE49-F238E27FC236}">
                <a16:creationId xmlns:a16="http://schemas.microsoft.com/office/drawing/2014/main" id="{7097899E-292F-4F44-A590-476774E0EC68}"/>
              </a:ext>
            </a:extLst>
          </p:cNvPr>
          <p:cNvPicPr>
            <a:picLocks noChangeAspect="1"/>
          </p:cNvPicPr>
          <p:nvPr/>
        </p:nvPicPr>
        <p:blipFill rotWithShape="1">
          <a:blip r:embed="rId2">
            <a:extLst>
              <a:ext uri="{28A0092B-C50C-407E-A947-70E740481C1C}">
                <a14:useLocalDpi xmlns:a14="http://schemas.microsoft.com/office/drawing/2010/main" val="0"/>
              </a:ext>
            </a:extLst>
          </a:blip>
          <a:srcRect l="6472" t="24782" r="5991" b="27102"/>
          <a:stretch/>
        </p:blipFill>
        <p:spPr>
          <a:xfrm>
            <a:off x="5747760" y="2464904"/>
            <a:ext cx="6003235" cy="3299792"/>
          </a:xfrm>
          <a:prstGeom prst="rect">
            <a:avLst/>
          </a:prstGeom>
          <a:ln w="228600" cap="sq" cmpd="thickThin">
            <a:solidFill>
              <a:srgbClr val="000000"/>
            </a:solidFill>
            <a:prstDash val="solid"/>
            <a:miter lim="800000"/>
          </a:ln>
          <a:effectLst>
            <a:innerShdw blurRad="76200">
              <a:srgbClr val="000000"/>
            </a:innerShdw>
          </a:effectLst>
        </p:spPr>
      </p:pic>
      <p:sp>
        <p:nvSpPr>
          <p:cNvPr id="7" name="Rectangle 6">
            <a:extLst>
              <a:ext uri="{FF2B5EF4-FFF2-40B4-BE49-F238E27FC236}">
                <a16:creationId xmlns:a16="http://schemas.microsoft.com/office/drawing/2014/main" id="{938FCFA9-D64C-4EB2-BAD7-4C49872160AC}"/>
              </a:ext>
            </a:extLst>
          </p:cNvPr>
          <p:cNvSpPr/>
          <p:nvPr/>
        </p:nvSpPr>
        <p:spPr>
          <a:xfrm>
            <a:off x="213694" y="2644316"/>
            <a:ext cx="4848808" cy="2940968"/>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47EC4C2-8184-4919-94E2-836087E13208}"/>
              </a:ext>
            </a:extLst>
          </p:cNvPr>
          <p:cNvSpPr txBox="1"/>
          <p:nvPr/>
        </p:nvSpPr>
        <p:spPr>
          <a:xfrm>
            <a:off x="441005" y="3087901"/>
            <a:ext cx="4369534" cy="2031325"/>
          </a:xfrm>
          <a:prstGeom prst="rect">
            <a:avLst/>
          </a:prstGeom>
          <a:noFill/>
        </p:spPr>
        <p:txBody>
          <a:bodyPr wrap="square">
            <a:spAutoFit/>
          </a:bodyPr>
          <a:lstStyle/>
          <a:p>
            <a:pPr algn="just"/>
            <a:r>
              <a:rPr lang="en-US" sz="1800" kern="100" dirty="0">
                <a:latin typeface="Calibri" panose="020F0502020204030204" pitchFamily="34" charset="0"/>
                <a:ea typeface="Calibri" panose="020F0502020204030204" pitchFamily="34" charset="0"/>
                <a:cs typeface="Latha" panose="020B0604020202020204" pitchFamily="34" charset="0"/>
              </a:rPr>
              <a:t>We use this power-supplying module to power up the PCB. This converts 230V AC voltage into 5V DC voltage. This has the capability to deliver </a:t>
            </a:r>
            <a:r>
              <a:rPr lang="en-US" sz="1800" kern="100" dirty="0" err="1">
                <a:latin typeface="Calibri" panose="020F0502020204030204" pitchFamily="34" charset="0"/>
                <a:ea typeface="Calibri" panose="020F0502020204030204" pitchFamily="34" charset="0"/>
                <a:cs typeface="Latha" panose="020B0604020202020204" pitchFamily="34" charset="0"/>
              </a:rPr>
              <a:t>upto</a:t>
            </a:r>
            <a:r>
              <a:rPr lang="en-US" sz="1800" kern="100" dirty="0">
                <a:latin typeface="Calibri" panose="020F0502020204030204" pitchFamily="34" charset="0"/>
                <a:ea typeface="Calibri" panose="020F0502020204030204" pitchFamily="34" charset="0"/>
                <a:cs typeface="Latha" panose="020B0604020202020204" pitchFamily="34" charset="0"/>
              </a:rPr>
              <a:t> 1A current which </a:t>
            </a:r>
            <a:r>
              <a:rPr lang="en-US" kern="100" dirty="0">
                <a:latin typeface="Calibri" panose="020F0502020204030204" pitchFamily="34" charset="0"/>
                <a:ea typeface="Calibri" panose="020F0502020204030204" pitchFamily="34" charset="0"/>
                <a:cs typeface="Latha" panose="020B0604020202020204" pitchFamily="34" charset="0"/>
              </a:rPr>
              <a:t>has the capability of powering up the microcontroller and the sensors.</a:t>
            </a:r>
            <a:endParaRPr lang="en-US" sz="1800" kern="100" dirty="0">
              <a:effectLst/>
              <a:latin typeface="Calibri" panose="020F0502020204030204" pitchFamily="34" charset="0"/>
              <a:ea typeface="Calibri" panose="020F0502020204030204" pitchFamily="34" charset="0"/>
              <a:cs typeface="Latha" panose="020B0604020202020204" pitchFamily="34" charset="0"/>
            </a:endParaRPr>
          </a:p>
          <a:p>
            <a:pPr algn="just"/>
            <a:endParaRPr lang="en-US" sz="1800" dirty="0"/>
          </a:p>
        </p:txBody>
      </p:sp>
    </p:spTree>
    <p:extLst>
      <p:ext uri="{BB962C8B-B14F-4D97-AF65-F5344CB8AC3E}">
        <p14:creationId xmlns:p14="http://schemas.microsoft.com/office/powerpoint/2010/main" val="3689687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70FF2B-D6FF-4A55-AC51-368D9F581057}"/>
              </a:ext>
            </a:extLst>
          </p:cNvPr>
          <p:cNvSpPr txBox="1"/>
          <p:nvPr/>
        </p:nvSpPr>
        <p:spPr>
          <a:xfrm>
            <a:off x="512004" y="1713898"/>
            <a:ext cx="6182710" cy="3416320"/>
          </a:xfrm>
          <a:prstGeom prst="rect">
            <a:avLst/>
          </a:prstGeom>
          <a:solidFill>
            <a:schemeClr val="bg1"/>
          </a:solidFill>
        </p:spPr>
        <p:txBody>
          <a:bodyPr wrap="square" rtlCol="0">
            <a:spAutoFit/>
          </a:bodyPr>
          <a:lstStyle/>
          <a:p>
            <a:pPr algn="just"/>
            <a:r>
              <a:rPr lang="en-GB" sz="2400" dirty="0"/>
              <a:t>We plan to use locally available motion sensors (PIR sensors), temperature sensors (DHT11), microcontrollers (</a:t>
            </a:r>
            <a:r>
              <a:rPr lang="en-GB" sz="2400" dirty="0" err="1"/>
              <a:t>Atmega</a:t>
            </a:r>
            <a:r>
              <a:rPr lang="en-GB" sz="2400" dirty="0"/>
              <a:t> 328P), and other passive components(Resistors, Capacitors, …) to implement the Smart Fan Control System. We can use </a:t>
            </a:r>
            <a:r>
              <a:rPr lang="en-GB" sz="2400" b="1" dirty="0"/>
              <a:t>LTSPICE</a:t>
            </a:r>
            <a:r>
              <a:rPr lang="en-GB" sz="2400" dirty="0"/>
              <a:t> software to simulate the Atmega328P microcontroller and </a:t>
            </a:r>
            <a:r>
              <a:rPr lang="en-GB" sz="2400" b="1" dirty="0"/>
              <a:t>ALTIUM DESIGNER </a:t>
            </a:r>
            <a:r>
              <a:rPr lang="en-GB" sz="2400" dirty="0"/>
              <a:t>to PCB design. To build up a prototype we use </a:t>
            </a:r>
            <a:r>
              <a:rPr lang="en-GB" sz="2400" b="1" dirty="0"/>
              <a:t>Arduino uno </a:t>
            </a:r>
            <a:r>
              <a:rPr lang="en-GB" sz="2400" dirty="0"/>
              <a:t>board as well.</a:t>
            </a:r>
          </a:p>
        </p:txBody>
      </p:sp>
      <p:sp>
        <p:nvSpPr>
          <p:cNvPr id="7" name="Freeform: Shape 6">
            <a:extLst>
              <a:ext uri="{FF2B5EF4-FFF2-40B4-BE49-F238E27FC236}">
                <a16:creationId xmlns:a16="http://schemas.microsoft.com/office/drawing/2014/main" id="{E6ABFF79-85D4-489A-8943-CC739E9ED0AA}"/>
              </a:ext>
            </a:extLst>
          </p:cNvPr>
          <p:cNvSpPr/>
          <p:nvPr/>
        </p:nvSpPr>
        <p:spPr>
          <a:xfrm>
            <a:off x="512004" y="480562"/>
            <a:ext cx="5856514" cy="881743"/>
          </a:xfrm>
          <a:custGeom>
            <a:avLst/>
            <a:gdLst/>
            <a:ahLst/>
            <a:cxnLst/>
            <a:rect l="l" t="t" r="r" b="b"/>
            <a:pathLst>
              <a:path w="5856514" h="881743">
                <a:moveTo>
                  <a:pt x="3680951" y="479536"/>
                </a:moveTo>
                <a:lnTo>
                  <a:pt x="3680951" y="494047"/>
                </a:lnTo>
                <a:cubicBezTo>
                  <a:pt x="3680951" y="505358"/>
                  <a:pt x="3679128" y="514548"/>
                  <a:pt x="3675482" y="521617"/>
                </a:cubicBezTo>
                <a:cubicBezTo>
                  <a:pt x="3671836" y="528686"/>
                  <a:pt x="3665659" y="534677"/>
                  <a:pt x="3656953" y="539588"/>
                </a:cubicBezTo>
                <a:cubicBezTo>
                  <a:pt x="3648246" y="544499"/>
                  <a:pt x="3638833" y="546955"/>
                  <a:pt x="3628713" y="546955"/>
                </a:cubicBezTo>
                <a:cubicBezTo>
                  <a:pt x="3619039" y="546955"/>
                  <a:pt x="3611709" y="544685"/>
                  <a:pt x="3606723" y="540146"/>
                </a:cubicBezTo>
                <a:cubicBezTo>
                  <a:pt x="3601738" y="535607"/>
                  <a:pt x="3599245" y="529765"/>
                  <a:pt x="3599245" y="522622"/>
                </a:cubicBezTo>
                <a:cubicBezTo>
                  <a:pt x="3599245" y="516371"/>
                  <a:pt x="3601775" y="510790"/>
                  <a:pt x="3606835" y="505879"/>
                </a:cubicBezTo>
                <a:cubicBezTo>
                  <a:pt x="3611746" y="501116"/>
                  <a:pt x="3623429" y="496279"/>
                  <a:pt x="3641884" y="491368"/>
                </a:cubicBezTo>
                <a:cubicBezTo>
                  <a:pt x="3655427" y="487945"/>
                  <a:pt x="3668450" y="484001"/>
                  <a:pt x="3680951" y="479536"/>
                </a:cubicBezTo>
                <a:close/>
                <a:moveTo>
                  <a:pt x="2480801" y="479536"/>
                </a:moveTo>
                <a:lnTo>
                  <a:pt x="2480801" y="494047"/>
                </a:lnTo>
                <a:cubicBezTo>
                  <a:pt x="2480801" y="505358"/>
                  <a:pt x="2478978" y="514548"/>
                  <a:pt x="2475332" y="521617"/>
                </a:cubicBezTo>
                <a:cubicBezTo>
                  <a:pt x="2471686" y="528686"/>
                  <a:pt x="2465509" y="534677"/>
                  <a:pt x="2456803" y="539588"/>
                </a:cubicBezTo>
                <a:cubicBezTo>
                  <a:pt x="2448096" y="544499"/>
                  <a:pt x="2438683" y="546955"/>
                  <a:pt x="2428563" y="546955"/>
                </a:cubicBezTo>
                <a:cubicBezTo>
                  <a:pt x="2418889" y="546955"/>
                  <a:pt x="2411559" y="544685"/>
                  <a:pt x="2406573" y="540146"/>
                </a:cubicBezTo>
                <a:cubicBezTo>
                  <a:pt x="2401588" y="535607"/>
                  <a:pt x="2399095" y="529765"/>
                  <a:pt x="2399095" y="522622"/>
                </a:cubicBezTo>
                <a:cubicBezTo>
                  <a:pt x="2399095" y="516371"/>
                  <a:pt x="2401625" y="510790"/>
                  <a:pt x="2406685" y="505879"/>
                </a:cubicBezTo>
                <a:cubicBezTo>
                  <a:pt x="2411596" y="501116"/>
                  <a:pt x="2423279" y="496279"/>
                  <a:pt x="2441734" y="491368"/>
                </a:cubicBezTo>
                <a:cubicBezTo>
                  <a:pt x="2455277" y="487945"/>
                  <a:pt x="2468300" y="484001"/>
                  <a:pt x="2480801" y="479536"/>
                </a:cubicBezTo>
                <a:close/>
                <a:moveTo>
                  <a:pt x="4386248" y="417475"/>
                </a:moveTo>
                <a:cubicBezTo>
                  <a:pt x="4396517" y="417475"/>
                  <a:pt x="4405261" y="421865"/>
                  <a:pt x="4412479" y="430646"/>
                </a:cubicBezTo>
                <a:cubicBezTo>
                  <a:pt x="4419697" y="439427"/>
                  <a:pt x="4423306" y="453193"/>
                  <a:pt x="4423306" y="471946"/>
                </a:cubicBezTo>
                <a:cubicBezTo>
                  <a:pt x="4423306" y="493228"/>
                  <a:pt x="4419623" y="508371"/>
                  <a:pt x="4412256" y="517376"/>
                </a:cubicBezTo>
                <a:cubicBezTo>
                  <a:pt x="4404889" y="526380"/>
                  <a:pt x="4395773" y="530882"/>
                  <a:pt x="4384908" y="530882"/>
                </a:cubicBezTo>
                <a:cubicBezTo>
                  <a:pt x="4373151" y="530882"/>
                  <a:pt x="4363440" y="526305"/>
                  <a:pt x="4355775" y="517152"/>
                </a:cubicBezTo>
                <a:cubicBezTo>
                  <a:pt x="4348111" y="507999"/>
                  <a:pt x="4344278" y="493228"/>
                  <a:pt x="4344278" y="472839"/>
                </a:cubicBezTo>
                <a:cubicBezTo>
                  <a:pt x="4344278" y="454235"/>
                  <a:pt x="4348185" y="440357"/>
                  <a:pt x="4355998" y="431204"/>
                </a:cubicBezTo>
                <a:cubicBezTo>
                  <a:pt x="4363812" y="422051"/>
                  <a:pt x="4373895" y="417475"/>
                  <a:pt x="4386248" y="417475"/>
                </a:cubicBezTo>
                <a:close/>
                <a:moveTo>
                  <a:pt x="3340879" y="403410"/>
                </a:moveTo>
                <a:cubicBezTo>
                  <a:pt x="3353381" y="403410"/>
                  <a:pt x="3363464" y="407206"/>
                  <a:pt x="3371128" y="414796"/>
                </a:cubicBezTo>
                <a:cubicBezTo>
                  <a:pt x="3378793" y="422386"/>
                  <a:pt x="3383518" y="434962"/>
                  <a:pt x="3385304" y="452524"/>
                </a:cubicBezTo>
                <a:lnTo>
                  <a:pt x="3295784" y="452524"/>
                </a:lnTo>
                <a:cubicBezTo>
                  <a:pt x="3297272" y="438385"/>
                  <a:pt x="3300770" y="427744"/>
                  <a:pt x="3306277" y="420600"/>
                </a:cubicBezTo>
                <a:cubicBezTo>
                  <a:pt x="3314909" y="409140"/>
                  <a:pt x="3326443" y="403410"/>
                  <a:pt x="3340879" y="403410"/>
                </a:cubicBezTo>
                <a:close/>
                <a:moveTo>
                  <a:pt x="778654" y="403410"/>
                </a:moveTo>
                <a:cubicBezTo>
                  <a:pt x="791156" y="403410"/>
                  <a:pt x="801239" y="407206"/>
                  <a:pt x="808903" y="414796"/>
                </a:cubicBezTo>
                <a:cubicBezTo>
                  <a:pt x="816568" y="422386"/>
                  <a:pt x="821293" y="434962"/>
                  <a:pt x="823079" y="452524"/>
                </a:cubicBezTo>
                <a:lnTo>
                  <a:pt x="733559" y="452524"/>
                </a:lnTo>
                <a:cubicBezTo>
                  <a:pt x="735047" y="438385"/>
                  <a:pt x="738545" y="427744"/>
                  <a:pt x="744052" y="420600"/>
                </a:cubicBezTo>
                <a:cubicBezTo>
                  <a:pt x="752684" y="409140"/>
                  <a:pt x="764218" y="403410"/>
                  <a:pt x="778654" y="403410"/>
                </a:cubicBezTo>
                <a:close/>
                <a:moveTo>
                  <a:pt x="5188654" y="354967"/>
                </a:moveTo>
                <a:lnTo>
                  <a:pt x="5288144" y="592008"/>
                </a:lnTo>
                <a:cubicBezTo>
                  <a:pt x="5283535" y="604675"/>
                  <a:pt x="5277922" y="613467"/>
                  <a:pt x="5271305" y="618384"/>
                </a:cubicBezTo>
                <a:cubicBezTo>
                  <a:pt x="5264688" y="623301"/>
                  <a:pt x="5256026" y="625760"/>
                  <a:pt x="5245320" y="625760"/>
                </a:cubicBezTo>
                <a:cubicBezTo>
                  <a:pt x="5229260" y="625760"/>
                  <a:pt x="5214688" y="623676"/>
                  <a:pt x="5201603" y="619509"/>
                </a:cubicBezTo>
                <a:lnTo>
                  <a:pt x="5208739" y="682910"/>
                </a:lnTo>
                <a:cubicBezTo>
                  <a:pt x="5236112" y="686482"/>
                  <a:pt x="5256345" y="688267"/>
                  <a:pt x="5269437" y="688267"/>
                </a:cubicBezTo>
                <a:cubicBezTo>
                  <a:pt x="5301718" y="688267"/>
                  <a:pt x="5325744" y="681118"/>
                  <a:pt x="5341513" y="666819"/>
                </a:cubicBezTo>
                <a:cubicBezTo>
                  <a:pt x="5352670" y="656691"/>
                  <a:pt x="5363604" y="637181"/>
                  <a:pt x="5374315" y="608287"/>
                </a:cubicBezTo>
                <a:lnTo>
                  <a:pt x="5468377" y="354967"/>
                </a:lnTo>
                <a:lnTo>
                  <a:pt x="5378843" y="354967"/>
                </a:lnTo>
                <a:lnTo>
                  <a:pt x="5333427" y="512799"/>
                </a:lnTo>
                <a:lnTo>
                  <a:pt x="5284527" y="354967"/>
                </a:lnTo>
                <a:close/>
                <a:moveTo>
                  <a:pt x="4865698" y="354967"/>
                </a:moveTo>
                <a:lnTo>
                  <a:pt x="4865698" y="592050"/>
                </a:lnTo>
                <a:lnTo>
                  <a:pt x="4956557" y="592050"/>
                </a:lnTo>
                <a:lnTo>
                  <a:pt x="4956557" y="354967"/>
                </a:lnTo>
                <a:close/>
                <a:moveTo>
                  <a:pt x="4560898" y="354967"/>
                </a:moveTo>
                <a:lnTo>
                  <a:pt x="4560898" y="592050"/>
                </a:lnTo>
                <a:lnTo>
                  <a:pt x="4651757" y="592050"/>
                </a:lnTo>
                <a:lnTo>
                  <a:pt x="4651757" y="354967"/>
                </a:lnTo>
                <a:close/>
                <a:moveTo>
                  <a:pt x="4103698" y="354967"/>
                </a:moveTo>
                <a:lnTo>
                  <a:pt x="4103698" y="592050"/>
                </a:lnTo>
                <a:lnTo>
                  <a:pt x="4194557" y="592050"/>
                </a:lnTo>
                <a:lnTo>
                  <a:pt x="4194557" y="354967"/>
                </a:lnTo>
                <a:close/>
                <a:moveTo>
                  <a:pt x="1865323" y="354967"/>
                </a:moveTo>
                <a:lnTo>
                  <a:pt x="1865323" y="592050"/>
                </a:lnTo>
                <a:lnTo>
                  <a:pt x="1956182" y="592050"/>
                </a:lnTo>
                <a:lnTo>
                  <a:pt x="1956182" y="354967"/>
                </a:lnTo>
                <a:close/>
                <a:moveTo>
                  <a:pt x="3933289" y="349609"/>
                </a:moveTo>
                <a:cubicBezTo>
                  <a:pt x="3906500" y="349609"/>
                  <a:pt x="3885144" y="352397"/>
                  <a:pt x="3869219" y="357972"/>
                </a:cubicBezTo>
                <a:cubicBezTo>
                  <a:pt x="3853294" y="363547"/>
                  <a:pt x="3840793" y="371984"/>
                  <a:pt x="3831714" y="383284"/>
                </a:cubicBezTo>
                <a:cubicBezTo>
                  <a:pt x="3822636" y="394583"/>
                  <a:pt x="3818096" y="408039"/>
                  <a:pt x="3818096" y="423652"/>
                </a:cubicBezTo>
                <a:cubicBezTo>
                  <a:pt x="3818096" y="437926"/>
                  <a:pt x="3822301" y="450638"/>
                  <a:pt x="3830710" y="461788"/>
                </a:cubicBezTo>
                <a:cubicBezTo>
                  <a:pt x="3839118" y="472939"/>
                  <a:pt x="3849462" y="480856"/>
                  <a:pt x="3861740" y="485539"/>
                </a:cubicBezTo>
                <a:cubicBezTo>
                  <a:pt x="3874019" y="490223"/>
                  <a:pt x="3895934" y="495314"/>
                  <a:pt x="3927485" y="500814"/>
                </a:cubicBezTo>
                <a:cubicBezTo>
                  <a:pt x="3948619" y="504530"/>
                  <a:pt x="3961641" y="507651"/>
                  <a:pt x="3966552" y="510176"/>
                </a:cubicBezTo>
                <a:cubicBezTo>
                  <a:pt x="3973399" y="513743"/>
                  <a:pt x="3976822" y="518796"/>
                  <a:pt x="3976822" y="525336"/>
                </a:cubicBezTo>
                <a:cubicBezTo>
                  <a:pt x="3976822" y="531131"/>
                  <a:pt x="3974217" y="535959"/>
                  <a:pt x="3969008" y="539822"/>
                </a:cubicBezTo>
                <a:cubicBezTo>
                  <a:pt x="3962311" y="545024"/>
                  <a:pt x="3952860" y="547625"/>
                  <a:pt x="3940656" y="547625"/>
                </a:cubicBezTo>
                <a:cubicBezTo>
                  <a:pt x="3929494" y="547625"/>
                  <a:pt x="3920565" y="545318"/>
                  <a:pt x="3913867" y="540704"/>
                </a:cubicBezTo>
                <a:cubicBezTo>
                  <a:pt x="3907170" y="536091"/>
                  <a:pt x="3901961" y="528426"/>
                  <a:pt x="3898240" y="517710"/>
                </a:cubicBezTo>
                <a:lnTo>
                  <a:pt x="3808051" y="526194"/>
                </a:lnTo>
                <a:cubicBezTo>
                  <a:pt x="3813260" y="548964"/>
                  <a:pt x="3825054" y="566526"/>
                  <a:pt x="3843434" y="578879"/>
                </a:cubicBezTo>
                <a:cubicBezTo>
                  <a:pt x="3861815" y="591232"/>
                  <a:pt x="3892659" y="597408"/>
                  <a:pt x="3935968" y="597408"/>
                </a:cubicBezTo>
                <a:cubicBezTo>
                  <a:pt x="3966627" y="597408"/>
                  <a:pt x="3990849" y="593580"/>
                  <a:pt x="4008634" y="585923"/>
                </a:cubicBezTo>
                <a:cubicBezTo>
                  <a:pt x="4026419" y="578267"/>
                  <a:pt x="4039441" y="567971"/>
                  <a:pt x="4047701" y="555035"/>
                </a:cubicBezTo>
                <a:cubicBezTo>
                  <a:pt x="4055961" y="542100"/>
                  <a:pt x="4060091" y="528793"/>
                  <a:pt x="4060091" y="515115"/>
                </a:cubicBezTo>
                <a:cubicBezTo>
                  <a:pt x="4060091" y="501586"/>
                  <a:pt x="4056184" y="489171"/>
                  <a:pt x="4048371" y="477872"/>
                </a:cubicBezTo>
                <a:cubicBezTo>
                  <a:pt x="4040557" y="466573"/>
                  <a:pt x="4029284" y="457875"/>
                  <a:pt x="4014550" y="451779"/>
                </a:cubicBezTo>
                <a:cubicBezTo>
                  <a:pt x="3999816" y="445683"/>
                  <a:pt x="3977343" y="440926"/>
                  <a:pt x="3947130" y="437507"/>
                </a:cubicBezTo>
                <a:cubicBezTo>
                  <a:pt x="3927187" y="435128"/>
                  <a:pt x="3914239" y="432453"/>
                  <a:pt x="3908286" y="429481"/>
                </a:cubicBezTo>
                <a:cubicBezTo>
                  <a:pt x="3902333" y="426509"/>
                  <a:pt x="3899357" y="422126"/>
                  <a:pt x="3899357" y="416331"/>
                </a:cubicBezTo>
                <a:cubicBezTo>
                  <a:pt x="3899357" y="411129"/>
                  <a:pt x="3901701" y="406707"/>
                  <a:pt x="3906389" y="403067"/>
                </a:cubicBezTo>
                <a:cubicBezTo>
                  <a:pt x="3911077" y="399426"/>
                  <a:pt x="3918555" y="397606"/>
                  <a:pt x="3928825" y="397606"/>
                </a:cubicBezTo>
                <a:cubicBezTo>
                  <a:pt x="3938945" y="397606"/>
                  <a:pt x="3947577" y="399987"/>
                  <a:pt x="3954721" y="404750"/>
                </a:cubicBezTo>
                <a:cubicBezTo>
                  <a:pt x="3959930" y="408322"/>
                  <a:pt x="3963650" y="413903"/>
                  <a:pt x="3965883" y="421493"/>
                </a:cubicBezTo>
                <a:lnTo>
                  <a:pt x="4052054" y="413010"/>
                </a:lnTo>
                <a:cubicBezTo>
                  <a:pt x="4046101" y="397532"/>
                  <a:pt x="4038623" y="385253"/>
                  <a:pt x="4029618" y="376175"/>
                </a:cubicBezTo>
                <a:cubicBezTo>
                  <a:pt x="4020614" y="367096"/>
                  <a:pt x="4009378" y="360399"/>
                  <a:pt x="3995909" y="356083"/>
                </a:cubicBezTo>
                <a:cubicBezTo>
                  <a:pt x="3982440" y="351767"/>
                  <a:pt x="3961567" y="349609"/>
                  <a:pt x="3933289" y="349609"/>
                </a:cubicBezTo>
                <a:close/>
                <a:moveTo>
                  <a:pt x="3637866" y="349609"/>
                </a:moveTo>
                <a:cubicBezTo>
                  <a:pt x="3620899" y="349609"/>
                  <a:pt x="3605123" y="350874"/>
                  <a:pt x="3590538" y="353404"/>
                </a:cubicBezTo>
                <a:cubicBezTo>
                  <a:pt x="3575953" y="355934"/>
                  <a:pt x="3564493" y="359506"/>
                  <a:pt x="3556159" y="364120"/>
                </a:cubicBezTo>
                <a:cubicBezTo>
                  <a:pt x="3544550" y="370519"/>
                  <a:pt x="3535658" y="378072"/>
                  <a:pt x="3529481" y="386779"/>
                </a:cubicBezTo>
                <a:cubicBezTo>
                  <a:pt x="3523305" y="395485"/>
                  <a:pt x="3518580" y="407429"/>
                  <a:pt x="3515306" y="422609"/>
                </a:cubicBezTo>
                <a:lnTo>
                  <a:pt x="3602147" y="431762"/>
                </a:lnTo>
                <a:cubicBezTo>
                  <a:pt x="3605719" y="421493"/>
                  <a:pt x="3610407" y="414498"/>
                  <a:pt x="3616211" y="410777"/>
                </a:cubicBezTo>
                <a:cubicBezTo>
                  <a:pt x="3623652" y="406015"/>
                  <a:pt x="3634815" y="403634"/>
                  <a:pt x="3649697" y="403634"/>
                </a:cubicBezTo>
                <a:cubicBezTo>
                  <a:pt x="3661306" y="403634"/>
                  <a:pt x="3669417" y="405866"/>
                  <a:pt x="3674031" y="410331"/>
                </a:cubicBezTo>
                <a:cubicBezTo>
                  <a:pt x="3678644" y="414796"/>
                  <a:pt x="3680951" y="422609"/>
                  <a:pt x="3680951" y="433771"/>
                </a:cubicBezTo>
                <a:cubicBezTo>
                  <a:pt x="3669640" y="438236"/>
                  <a:pt x="3658925" y="441845"/>
                  <a:pt x="3648804" y="444599"/>
                </a:cubicBezTo>
                <a:cubicBezTo>
                  <a:pt x="3638684" y="447352"/>
                  <a:pt x="3616583" y="452152"/>
                  <a:pt x="3582502" y="458998"/>
                </a:cubicBezTo>
                <a:cubicBezTo>
                  <a:pt x="3554075" y="464653"/>
                  <a:pt x="3534579" y="473285"/>
                  <a:pt x="3524012" y="484894"/>
                </a:cubicBezTo>
                <a:cubicBezTo>
                  <a:pt x="3513445" y="496502"/>
                  <a:pt x="3508162" y="511311"/>
                  <a:pt x="3508162" y="529319"/>
                </a:cubicBezTo>
                <a:cubicBezTo>
                  <a:pt x="3508162" y="548518"/>
                  <a:pt x="3515492" y="564666"/>
                  <a:pt x="3530151" y="577763"/>
                </a:cubicBezTo>
                <a:cubicBezTo>
                  <a:pt x="3544811" y="590859"/>
                  <a:pt x="3566279" y="597408"/>
                  <a:pt x="3594557" y="597408"/>
                </a:cubicBezTo>
                <a:cubicBezTo>
                  <a:pt x="3615839" y="597408"/>
                  <a:pt x="3634517" y="594134"/>
                  <a:pt x="3650590" y="587585"/>
                </a:cubicBezTo>
                <a:cubicBezTo>
                  <a:pt x="3662348" y="582674"/>
                  <a:pt x="3674180" y="574488"/>
                  <a:pt x="3686086" y="563029"/>
                </a:cubicBezTo>
                <a:cubicBezTo>
                  <a:pt x="3687128" y="569875"/>
                  <a:pt x="3688169" y="574898"/>
                  <a:pt x="3689211" y="578097"/>
                </a:cubicBezTo>
                <a:cubicBezTo>
                  <a:pt x="3690253" y="581297"/>
                  <a:pt x="3692485" y="585948"/>
                  <a:pt x="3695909" y="592050"/>
                </a:cubicBezTo>
                <a:lnTo>
                  <a:pt x="3781187" y="592050"/>
                </a:lnTo>
                <a:cubicBezTo>
                  <a:pt x="3776425" y="582227"/>
                  <a:pt x="3773336" y="574153"/>
                  <a:pt x="3771923" y="567828"/>
                </a:cubicBezTo>
                <a:cubicBezTo>
                  <a:pt x="3770509" y="561503"/>
                  <a:pt x="3769802" y="552759"/>
                  <a:pt x="3769802" y="541597"/>
                </a:cubicBezTo>
                <a:lnTo>
                  <a:pt x="3769802" y="436897"/>
                </a:lnTo>
                <a:cubicBezTo>
                  <a:pt x="3769802" y="425735"/>
                  <a:pt x="3767569" y="414014"/>
                  <a:pt x="3763104" y="401736"/>
                </a:cubicBezTo>
                <a:cubicBezTo>
                  <a:pt x="3758640" y="389458"/>
                  <a:pt x="3752538" y="379970"/>
                  <a:pt x="3744799" y="373273"/>
                </a:cubicBezTo>
                <a:cubicBezTo>
                  <a:pt x="3733785" y="363599"/>
                  <a:pt x="3720019" y="357236"/>
                  <a:pt x="3703499" y="354185"/>
                </a:cubicBezTo>
                <a:cubicBezTo>
                  <a:pt x="3686979" y="351135"/>
                  <a:pt x="3665101" y="349609"/>
                  <a:pt x="3637866" y="349609"/>
                </a:cubicBezTo>
                <a:close/>
                <a:moveTo>
                  <a:pt x="3337084" y="349609"/>
                </a:moveTo>
                <a:cubicBezTo>
                  <a:pt x="3295263" y="349609"/>
                  <a:pt x="3262484" y="361069"/>
                  <a:pt x="3238746" y="383988"/>
                </a:cubicBezTo>
                <a:cubicBezTo>
                  <a:pt x="3215008" y="406908"/>
                  <a:pt x="3203139" y="436897"/>
                  <a:pt x="3203139" y="473955"/>
                </a:cubicBezTo>
                <a:cubicBezTo>
                  <a:pt x="3203139" y="500000"/>
                  <a:pt x="3209055" y="522659"/>
                  <a:pt x="3220886" y="541932"/>
                </a:cubicBezTo>
                <a:cubicBezTo>
                  <a:pt x="3232718" y="561205"/>
                  <a:pt x="3247638" y="575270"/>
                  <a:pt x="3265646" y="584125"/>
                </a:cubicBezTo>
                <a:cubicBezTo>
                  <a:pt x="3283655" y="592980"/>
                  <a:pt x="3308360" y="597408"/>
                  <a:pt x="3339763" y="597408"/>
                </a:cubicBezTo>
                <a:cubicBezTo>
                  <a:pt x="3375928" y="597408"/>
                  <a:pt x="3403685" y="592236"/>
                  <a:pt x="3423032" y="581893"/>
                </a:cubicBezTo>
                <a:cubicBezTo>
                  <a:pt x="3442380" y="571549"/>
                  <a:pt x="3458900" y="554471"/>
                  <a:pt x="3472592" y="530658"/>
                </a:cubicBezTo>
                <a:lnTo>
                  <a:pt x="3383072" y="522398"/>
                </a:lnTo>
                <a:cubicBezTo>
                  <a:pt x="3377416" y="529542"/>
                  <a:pt x="3372133" y="534528"/>
                  <a:pt x="3367222" y="537356"/>
                </a:cubicBezTo>
                <a:cubicBezTo>
                  <a:pt x="3359185" y="541821"/>
                  <a:pt x="3350702" y="544053"/>
                  <a:pt x="3341772" y="544053"/>
                </a:cubicBezTo>
                <a:cubicBezTo>
                  <a:pt x="3327633" y="544053"/>
                  <a:pt x="3316174" y="538918"/>
                  <a:pt x="3307393" y="528649"/>
                </a:cubicBezTo>
                <a:cubicBezTo>
                  <a:pt x="3301142" y="521506"/>
                  <a:pt x="3297198" y="510641"/>
                  <a:pt x="3295561" y="496056"/>
                </a:cubicBezTo>
                <a:lnTo>
                  <a:pt x="3477727" y="496056"/>
                </a:lnTo>
                <a:lnTo>
                  <a:pt x="3477727" y="485787"/>
                </a:lnTo>
                <a:cubicBezTo>
                  <a:pt x="3477727" y="454533"/>
                  <a:pt x="3472592" y="429158"/>
                  <a:pt x="3462323" y="409661"/>
                </a:cubicBezTo>
                <a:cubicBezTo>
                  <a:pt x="3452054" y="390165"/>
                  <a:pt x="3437096" y="375282"/>
                  <a:pt x="3417451" y="365013"/>
                </a:cubicBezTo>
                <a:cubicBezTo>
                  <a:pt x="3397806" y="354744"/>
                  <a:pt x="3371017" y="349609"/>
                  <a:pt x="3337084" y="349609"/>
                </a:cubicBezTo>
                <a:close/>
                <a:moveTo>
                  <a:pt x="2437716" y="349609"/>
                </a:moveTo>
                <a:cubicBezTo>
                  <a:pt x="2420749" y="349609"/>
                  <a:pt x="2404973" y="350874"/>
                  <a:pt x="2390388" y="353404"/>
                </a:cubicBezTo>
                <a:cubicBezTo>
                  <a:pt x="2375803" y="355934"/>
                  <a:pt x="2364343" y="359506"/>
                  <a:pt x="2356009" y="364120"/>
                </a:cubicBezTo>
                <a:cubicBezTo>
                  <a:pt x="2344400" y="370519"/>
                  <a:pt x="2335508" y="378072"/>
                  <a:pt x="2329331" y="386779"/>
                </a:cubicBezTo>
                <a:cubicBezTo>
                  <a:pt x="2323155" y="395485"/>
                  <a:pt x="2318430" y="407429"/>
                  <a:pt x="2315156" y="422609"/>
                </a:cubicBezTo>
                <a:lnTo>
                  <a:pt x="2401997" y="431762"/>
                </a:lnTo>
                <a:cubicBezTo>
                  <a:pt x="2405569" y="421493"/>
                  <a:pt x="2410257" y="414498"/>
                  <a:pt x="2416061" y="410777"/>
                </a:cubicBezTo>
                <a:cubicBezTo>
                  <a:pt x="2423502" y="406015"/>
                  <a:pt x="2434665" y="403634"/>
                  <a:pt x="2449548" y="403634"/>
                </a:cubicBezTo>
                <a:cubicBezTo>
                  <a:pt x="2461156" y="403634"/>
                  <a:pt x="2469267" y="405866"/>
                  <a:pt x="2473881" y="410331"/>
                </a:cubicBezTo>
                <a:cubicBezTo>
                  <a:pt x="2478494" y="414796"/>
                  <a:pt x="2480801" y="422609"/>
                  <a:pt x="2480801" y="433771"/>
                </a:cubicBezTo>
                <a:cubicBezTo>
                  <a:pt x="2469490" y="438236"/>
                  <a:pt x="2458775" y="441845"/>
                  <a:pt x="2448654" y="444599"/>
                </a:cubicBezTo>
                <a:cubicBezTo>
                  <a:pt x="2438534" y="447352"/>
                  <a:pt x="2416433" y="452152"/>
                  <a:pt x="2382352" y="458998"/>
                </a:cubicBezTo>
                <a:cubicBezTo>
                  <a:pt x="2353925" y="464653"/>
                  <a:pt x="2334429" y="473285"/>
                  <a:pt x="2323862" y="484894"/>
                </a:cubicBezTo>
                <a:cubicBezTo>
                  <a:pt x="2313295" y="496502"/>
                  <a:pt x="2308012" y="511311"/>
                  <a:pt x="2308012" y="529319"/>
                </a:cubicBezTo>
                <a:cubicBezTo>
                  <a:pt x="2308012" y="548518"/>
                  <a:pt x="2315342" y="564666"/>
                  <a:pt x="2330001" y="577763"/>
                </a:cubicBezTo>
                <a:cubicBezTo>
                  <a:pt x="2344661" y="590859"/>
                  <a:pt x="2366129" y="597408"/>
                  <a:pt x="2394407" y="597408"/>
                </a:cubicBezTo>
                <a:cubicBezTo>
                  <a:pt x="2415689" y="597408"/>
                  <a:pt x="2434367" y="594134"/>
                  <a:pt x="2450441" y="587585"/>
                </a:cubicBezTo>
                <a:cubicBezTo>
                  <a:pt x="2462198" y="582674"/>
                  <a:pt x="2474030" y="574488"/>
                  <a:pt x="2485936" y="563029"/>
                </a:cubicBezTo>
                <a:cubicBezTo>
                  <a:pt x="2486978" y="569875"/>
                  <a:pt x="2488020" y="574898"/>
                  <a:pt x="2489061" y="578097"/>
                </a:cubicBezTo>
                <a:cubicBezTo>
                  <a:pt x="2490103" y="581297"/>
                  <a:pt x="2492336" y="585948"/>
                  <a:pt x="2495759" y="592050"/>
                </a:cubicBezTo>
                <a:lnTo>
                  <a:pt x="2581037" y="592050"/>
                </a:lnTo>
                <a:cubicBezTo>
                  <a:pt x="2576275" y="582227"/>
                  <a:pt x="2573187" y="574153"/>
                  <a:pt x="2571773" y="567828"/>
                </a:cubicBezTo>
                <a:cubicBezTo>
                  <a:pt x="2570359" y="561503"/>
                  <a:pt x="2569652" y="552759"/>
                  <a:pt x="2569652" y="541597"/>
                </a:cubicBezTo>
                <a:lnTo>
                  <a:pt x="2569652" y="436897"/>
                </a:lnTo>
                <a:cubicBezTo>
                  <a:pt x="2569652" y="425735"/>
                  <a:pt x="2567419" y="414014"/>
                  <a:pt x="2562955" y="401736"/>
                </a:cubicBezTo>
                <a:cubicBezTo>
                  <a:pt x="2558490" y="389458"/>
                  <a:pt x="2552388" y="379970"/>
                  <a:pt x="2544649" y="373273"/>
                </a:cubicBezTo>
                <a:cubicBezTo>
                  <a:pt x="2533635" y="363599"/>
                  <a:pt x="2519869" y="357236"/>
                  <a:pt x="2503349" y="354185"/>
                </a:cubicBezTo>
                <a:cubicBezTo>
                  <a:pt x="2486829" y="351135"/>
                  <a:pt x="2464951" y="349609"/>
                  <a:pt x="2437716" y="349609"/>
                </a:cubicBezTo>
                <a:close/>
                <a:moveTo>
                  <a:pt x="2141622" y="349609"/>
                </a:moveTo>
                <a:cubicBezTo>
                  <a:pt x="2113940" y="349609"/>
                  <a:pt x="2091244" y="353252"/>
                  <a:pt x="2073533" y="360537"/>
                </a:cubicBezTo>
                <a:cubicBezTo>
                  <a:pt x="2062371" y="365146"/>
                  <a:pt x="2051507" y="372172"/>
                  <a:pt x="2040940" y="381615"/>
                </a:cubicBezTo>
                <a:cubicBezTo>
                  <a:pt x="2030373" y="391057"/>
                  <a:pt x="2022039" y="401726"/>
                  <a:pt x="2015937" y="413620"/>
                </a:cubicBezTo>
                <a:cubicBezTo>
                  <a:pt x="2007603" y="429829"/>
                  <a:pt x="2003435" y="450126"/>
                  <a:pt x="2003435" y="474513"/>
                </a:cubicBezTo>
                <a:cubicBezTo>
                  <a:pt x="2003435" y="497858"/>
                  <a:pt x="2006858" y="516594"/>
                  <a:pt x="2013704" y="530719"/>
                </a:cubicBezTo>
                <a:cubicBezTo>
                  <a:pt x="2020551" y="544845"/>
                  <a:pt x="2030001" y="557150"/>
                  <a:pt x="2042056" y="567633"/>
                </a:cubicBezTo>
                <a:cubicBezTo>
                  <a:pt x="2054111" y="578116"/>
                  <a:pt x="2068510" y="585699"/>
                  <a:pt x="2085254" y="590383"/>
                </a:cubicBezTo>
                <a:cubicBezTo>
                  <a:pt x="2101997" y="595066"/>
                  <a:pt x="2122944" y="597408"/>
                  <a:pt x="2148096" y="597408"/>
                </a:cubicBezTo>
                <a:cubicBezTo>
                  <a:pt x="2174141" y="597408"/>
                  <a:pt x="2195610" y="593762"/>
                  <a:pt x="2212502" y="586469"/>
                </a:cubicBezTo>
                <a:cubicBezTo>
                  <a:pt x="2229393" y="579176"/>
                  <a:pt x="2243272" y="568945"/>
                  <a:pt x="2254136" y="555773"/>
                </a:cubicBezTo>
                <a:cubicBezTo>
                  <a:pt x="2265001" y="542602"/>
                  <a:pt x="2272814" y="527012"/>
                  <a:pt x="2277577" y="509004"/>
                </a:cubicBezTo>
                <a:lnTo>
                  <a:pt x="2191182" y="499181"/>
                </a:lnTo>
                <a:cubicBezTo>
                  <a:pt x="2187163" y="511832"/>
                  <a:pt x="2181099" y="521208"/>
                  <a:pt x="2172988" y="527310"/>
                </a:cubicBezTo>
                <a:cubicBezTo>
                  <a:pt x="2164876" y="533412"/>
                  <a:pt x="2154868" y="536463"/>
                  <a:pt x="2142962" y="536463"/>
                </a:cubicBezTo>
                <a:cubicBezTo>
                  <a:pt x="2128674" y="536463"/>
                  <a:pt x="2116917" y="531412"/>
                  <a:pt x="2107689" y="521310"/>
                </a:cubicBezTo>
                <a:cubicBezTo>
                  <a:pt x="2098462" y="511208"/>
                  <a:pt x="2093848" y="496427"/>
                  <a:pt x="2093848" y="476965"/>
                </a:cubicBezTo>
                <a:cubicBezTo>
                  <a:pt x="2093848" y="455125"/>
                  <a:pt x="2098499" y="438819"/>
                  <a:pt x="2107801" y="428049"/>
                </a:cubicBezTo>
                <a:cubicBezTo>
                  <a:pt x="2117103" y="417279"/>
                  <a:pt x="2129269" y="411894"/>
                  <a:pt x="2144301" y="411894"/>
                </a:cubicBezTo>
                <a:cubicBezTo>
                  <a:pt x="2156207" y="411894"/>
                  <a:pt x="2165695" y="414461"/>
                  <a:pt x="2172764" y="419595"/>
                </a:cubicBezTo>
                <a:cubicBezTo>
                  <a:pt x="2179834" y="424730"/>
                  <a:pt x="2184708" y="432357"/>
                  <a:pt x="2187387" y="442478"/>
                </a:cubicBezTo>
                <a:lnTo>
                  <a:pt x="2272888" y="431092"/>
                </a:lnTo>
                <a:cubicBezTo>
                  <a:pt x="2264703" y="404452"/>
                  <a:pt x="2250453" y="384212"/>
                  <a:pt x="2230138" y="370371"/>
                </a:cubicBezTo>
                <a:cubicBezTo>
                  <a:pt x="2209823" y="356530"/>
                  <a:pt x="2180318" y="349609"/>
                  <a:pt x="2141622" y="349609"/>
                </a:cubicBezTo>
                <a:close/>
                <a:moveTo>
                  <a:pt x="1727508" y="349609"/>
                </a:moveTo>
                <a:cubicBezTo>
                  <a:pt x="1708904" y="349609"/>
                  <a:pt x="1693129" y="352995"/>
                  <a:pt x="1680181" y="359767"/>
                </a:cubicBezTo>
                <a:cubicBezTo>
                  <a:pt x="1667233" y="366538"/>
                  <a:pt x="1654433" y="377812"/>
                  <a:pt x="1641783" y="393588"/>
                </a:cubicBezTo>
                <a:lnTo>
                  <a:pt x="1641783" y="354967"/>
                </a:lnTo>
                <a:lnTo>
                  <a:pt x="1557174" y="354967"/>
                </a:lnTo>
                <a:lnTo>
                  <a:pt x="1557174" y="592050"/>
                </a:lnTo>
                <a:lnTo>
                  <a:pt x="1648034" y="592050"/>
                </a:lnTo>
                <a:lnTo>
                  <a:pt x="1648034" y="478197"/>
                </a:lnTo>
                <a:cubicBezTo>
                  <a:pt x="1648034" y="456616"/>
                  <a:pt x="1651457" y="441659"/>
                  <a:pt x="1658303" y="433325"/>
                </a:cubicBezTo>
                <a:cubicBezTo>
                  <a:pt x="1665149" y="424990"/>
                  <a:pt x="1674079" y="420823"/>
                  <a:pt x="1685092" y="420823"/>
                </a:cubicBezTo>
                <a:cubicBezTo>
                  <a:pt x="1695063" y="420823"/>
                  <a:pt x="1702803" y="423911"/>
                  <a:pt x="1708309" y="430088"/>
                </a:cubicBezTo>
                <a:cubicBezTo>
                  <a:pt x="1713816" y="436264"/>
                  <a:pt x="1716569" y="446794"/>
                  <a:pt x="1716569" y="461677"/>
                </a:cubicBezTo>
                <a:lnTo>
                  <a:pt x="1716569" y="592050"/>
                </a:lnTo>
                <a:lnTo>
                  <a:pt x="1807875" y="592050"/>
                </a:lnTo>
                <a:lnTo>
                  <a:pt x="1807875" y="441362"/>
                </a:lnTo>
                <a:cubicBezTo>
                  <a:pt x="1807875" y="410108"/>
                  <a:pt x="1800768" y="387002"/>
                  <a:pt x="1786556" y="372045"/>
                </a:cubicBezTo>
                <a:cubicBezTo>
                  <a:pt x="1772342" y="357088"/>
                  <a:pt x="1752660" y="349609"/>
                  <a:pt x="1727508" y="349609"/>
                </a:cubicBezTo>
                <a:close/>
                <a:moveTo>
                  <a:pt x="1084347" y="349609"/>
                </a:moveTo>
                <a:cubicBezTo>
                  <a:pt x="1056665" y="349609"/>
                  <a:pt x="1033969" y="353252"/>
                  <a:pt x="1016258" y="360537"/>
                </a:cubicBezTo>
                <a:cubicBezTo>
                  <a:pt x="1005096" y="365146"/>
                  <a:pt x="994232" y="372172"/>
                  <a:pt x="983665" y="381615"/>
                </a:cubicBezTo>
                <a:cubicBezTo>
                  <a:pt x="973098" y="391057"/>
                  <a:pt x="964764" y="401726"/>
                  <a:pt x="958662" y="413620"/>
                </a:cubicBezTo>
                <a:cubicBezTo>
                  <a:pt x="950327" y="429829"/>
                  <a:pt x="946160" y="450126"/>
                  <a:pt x="946160" y="474513"/>
                </a:cubicBezTo>
                <a:cubicBezTo>
                  <a:pt x="946160" y="497858"/>
                  <a:pt x="949583" y="516594"/>
                  <a:pt x="956429" y="530719"/>
                </a:cubicBezTo>
                <a:cubicBezTo>
                  <a:pt x="963275" y="544845"/>
                  <a:pt x="972726" y="557150"/>
                  <a:pt x="984781" y="567633"/>
                </a:cubicBezTo>
                <a:cubicBezTo>
                  <a:pt x="996836" y="578116"/>
                  <a:pt x="1011235" y="585699"/>
                  <a:pt x="1027978" y="590383"/>
                </a:cubicBezTo>
                <a:cubicBezTo>
                  <a:pt x="1044722" y="595066"/>
                  <a:pt x="1065669" y="597408"/>
                  <a:pt x="1090821" y="597408"/>
                </a:cubicBezTo>
                <a:cubicBezTo>
                  <a:pt x="1116866" y="597408"/>
                  <a:pt x="1138334" y="593762"/>
                  <a:pt x="1155226" y="586469"/>
                </a:cubicBezTo>
                <a:cubicBezTo>
                  <a:pt x="1172118" y="579176"/>
                  <a:pt x="1185997" y="568945"/>
                  <a:pt x="1196861" y="555773"/>
                </a:cubicBezTo>
                <a:cubicBezTo>
                  <a:pt x="1207726" y="542602"/>
                  <a:pt x="1215539" y="527012"/>
                  <a:pt x="1220301" y="509004"/>
                </a:cubicBezTo>
                <a:lnTo>
                  <a:pt x="1133907" y="499181"/>
                </a:lnTo>
                <a:cubicBezTo>
                  <a:pt x="1129888" y="511832"/>
                  <a:pt x="1123824" y="521208"/>
                  <a:pt x="1115713" y="527310"/>
                </a:cubicBezTo>
                <a:cubicBezTo>
                  <a:pt x="1107601" y="533412"/>
                  <a:pt x="1097593" y="536463"/>
                  <a:pt x="1085686" y="536463"/>
                </a:cubicBezTo>
                <a:cubicBezTo>
                  <a:pt x="1071399" y="536463"/>
                  <a:pt x="1059642" y="531412"/>
                  <a:pt x="1050414" y="521310"/>
                </a:cubicBezTo>
                <a:cubicBezTo>
                  <a:pt x="1041187" y="511208"/>
                  <a:pt x="1036573" y="496427"/>
                  <a:pt x="1036573" y="476965"/>
                </a:cubicBezTo>
                <a:cubicBezTo>
                  <a:pt x="1036573" y="455125"/>
                  <a:pt x="1041224" y="438819"/>
                  <a:pt x="1050526" y="428049"/>
                </a:cubicBezTo>
                <a:cubicBezTo>
                  <a:pt x="1059828" y="417279"/>
                  <a:pt x="1071994" y="411894"/>
                  <a:pt x="1087026" y="411894"/>
                </a:cubicBezTo>
                <a:cubicBezTo>
                  <a:pt x="1098932" y="411894"/>
                  <a:pt x="1108420" y="414461"/>
                  <a:pt x="1115489" y="419595"/>
                </a:cubicBezTo>
                <a:cubicBezTo>
                  <a:pt x="1122559" y="424730"/>
                  <a:pt x="1127433" y="432357"/>
                  <a:pt x="1130112" y="442478"/>
                </a:cubicBezTo>
                <a:lnTo>
                  <a:pt x="1215613" y="431092"/>
                </a:lnTo>
                <a:cubicBezTo>
                  <a:pt x="1207428" y="404452"/>
                  <a:pt x="1193178" y="384212"/>
                  <a:pt x="1172863" y="370371"/>
                </a:cubicBezTo>
                <a:cubicBezTo>
                  <a:pt x="1152548" y="356530"/>
                  <a:pt x="1123042" y="349609"/>
                  <a:pt x="1084347" y="349609"/>
                </a:cubicBezTo>
                <a:close/>
                <a:moveTo>
                  <a:pt x="774859" y="349609"/>
                </a:moveTo>
                <a:cubicBezTo>
                  <a:pt x="733038" y="349609"/>
                  <a:pt x="700259" y="361069"/>
                  <a:pt x="676521" y="383988"/>
                </a:cubicBezTo>
                <a:cubicBezTo>
                  <a:pt x="652783" y="406908"/>
                  <a:pt x="640914" y="436897"/>
                  <a:pt x="640914" y="473955"/>
                </a:cubicBezTo>
                <a:cubicBezTo>
                  <a:pt x="640914" y="500000"/>
                  <a:pt x="646830" y="522659"/>
                  <a:pt x="658661" y="541932"/>
                </a:cubicBezTo>
                <a:cubicBezTo>
                  <a:pt x="670493" y="561205"/>
                  <a:pt x="685413" y="575270"/>
                  <a:pt x="703421" y="584125"/>
                </a:cubicBezTo>
                <a:cubicBezTo>
                  <a:pt x="721430" y="592980"/>
                  <a:pt x="746135" y="597408"/>
                  <a:pt x="777538" y="597408"/>
                </a:cubicBezTo>
                <a:cubicBezTo>
                  <a:pt x="813703" y="597408"/>
                  <a:pt x="841460" y="592236"/>
                  <a:pt x="860807" y="581893"/>
                </a:cubicBezTo>
                <a:cubicBezTo>
                  <a:pt x="880155" y="571549"/>
                  <a:pt x="896675" y="554471"/>
                  <a:pt x="910367" y="530658"/>
                </a:cubicBezTo>
                <a:lnTo>
                  <a:pt x="820847" y="522398"/>
                </a:lnTo>
                <a:cubicBezTo>
                  <a:pt x="815191" y="529542"/>
                  <a:pt x="809908" y="534528"/>
                  <a:pt x="804997" y="537356"/>
                </a:cubicBezTo>
                <a:cubicBezTo>
                  <a:pt x="796960" y="541821"/>
                  <a:pt x="788477" y="544053"/>
                  <a:pt x="779547" y="544053"/>
                </a:cubicBezTo>
                <a:cubicBezTo>
                  <a:pt x="765408" y="544053"/>
                  <a:pt x="753949" y="538918"/>
                  <a:pt x="745168" y="528649"/>
                </a:cubicBezTo>
                <a:cubicBezTo>
                  <a:pt x="738917" y="521506"/>
                  <a:pt x="734973" y="510641"/>
                  <a:pt x="733336" y="496056"/>
                </a:cubicBezTo>
                <a:lnTo>
                  <a:pt x="915502" y="496056"/>
                </a:lnTo>
                <a:lnTo>
                  <a:pt x="915502" y="485787"/>
                </a:lnTo>
                <a:cubicBezTo>
                  <a:pt x="915502" y="454533"/>
                  <a:pt x="910367" y="429158"/>
                  <a:pt x="900098" y="409661"/>
                </a:cubicBezTo>
                <a:cubicBezTo>
                  <a:pt x="889829" y="390165"/>
                  <a:pt x="874871" y="375282"/>
                  <a:pt x="855226" y="365013"/>
                </a:cubicBezTo>
                <a:cubicBezTo>
                  <a:pt x="835581" y="354744"/>
                  <a:pt x="808792" y="349609"/>
                  <a:pt x="774859" y="349609"/>
                </a:cubicBezTo>
                <a:close/>
                <a:moveTo>
                  <a:pt x="5124361" y="264777"/>
                </a:moveTo>
                <a:lnTo>
                  <a:pt x="5033278" y="311435"/>
                </a:lnTo>
                <a:lnTo>
                  <a:pt x="5033278" y="354967"/>
                </a:lnTo>
                <a:lnTo>
                  <a:pt x="4999792" y="354967"/>
                </a:lnTo>
                <a:lnTo>
                  <a:pt x="4999792" y="421493"/>
                </a:lnTo>
                <a:lnTo>
                  <a:pt x="5033278" y="421493"/>
                </a:lnTo>
                <a:lnTo>
                  <a:pt x="5033278" y="504881"/>
                </a:lnTo>
                <a:cubicBezTo>
                  <a:pt x="5033278" y="531337"/>
                  <a:pt x="5035845" y="550474"/>
                  <a:pt x="5040980" y="562291"/>
                </a:cubicBezTo>
                <a:cubicBezTo>
                  <a:pt x="5046115" y="574108"/>
                  <a:pt x="5054040" y="582915"/>
                  <a:pt x="5064755" y="588712"/>
                </a:cubicBezTo>
                <a:cubicBezTo>
                  <a:pt x="5075471" y="594509"/>
                  <a:pt x="5092140" y="597408"/>
                  <a:pt x="5114761" y="597408"/>
                </a:cubicBezTo>
                <a:cubicBezTo>
                  <a:pt x="5134258" y="597408"/>
                  <a:pt x="5155243" y="594952"/>
                  <a:pt x="5177716" y="590041"/>
                </a:cubicBezTo>
                <a:lnTo>
                  <a:pt x="5171018" y="527320"/>
                </a:lnTo>
                <a:cubicBezTo>
                  <a:pt x="5158963" y="531183"/>
                  <a:pt x="5149587" y="533114"/>
                  <a:pt x="5142890" y="533114"/>
                </a:cubicBezTo>
                <a:cubicBezTo>
                  <a:pt x="5135448" y="533114"/>
                  <a:pt x="5130239" y="530589"/>
                  <a:pt x="5127263" y="525538"/>
                </a:cubicBezTo>
                <a:cubicBezTo>
                  <a:pt x="5125328" y="522271"/>
                  <a:pt x="5124361" y="515587"/>
                  <a:pt x="5124361" y="505488"/>
                </a:cubicBezTo>
                <a:lnTo>
                  <a:pt x="5124361" y="421493"/>
                </a:lnTo>
                <a:lnTo>
                  <a:pt x="5174367" y="421493"/>
                </a:lnTo>
                <a:lnTo>
                  <a:pt x="5174367" y="354967"/>
                </a:lnTo>
                <a:lnTo>
                  <a:pt x="5124361" y="354967"/>
                </a:lnTo>
                <a:close/>
                <a:moveTo>
                  <a:pt x="4865698" y="264777"/>
                </a:moveTo>
                <a:lnTo>
                  <a:pt x="4865698" y="326615"/>
                </a:lnTo>
                <a:lnTo>
                  <a:pt x="4956557" y="326615"/>
                </a:lnTo>
                <a:lnTo>
                  <a:pt x="4956557" y="264777"/>
                </a:lnTo>
                <a:close/>
                <a:moveTo>
                  <a:pt x="4713074" y="264777"/>
                </a:moveTo>
                <a:lnTo>
                  <a:pt x="4713074" y="592050"/>
                </a:lnTo>
                <a:lnTo>
                  <a:pt x="4804157" y="592050"/>
                </a:lnTo>
                <a:lnTo>
                  <a:pt x="4804157" y="264777"/>
                </a:lnTo>
                <a:close/>
                <a:moveTo>
                  <a:pt x="4560898" y="264777"/>
                </a:moveTo>
                <a:lnTo>
                  <a:pt x="4560898" y="326615"/>
                </a:lnTo>
                <a:lnTo>
                  <a:pt x="4651757" y="326615"/>
                </a:lnTo>
                <a:lnTo>
                  <a:pt x="4651757" y="264777"/>
                </a:lnTo>
                <a:close/>
                <a:moveTo>
                  <a:pt x="4253195" y="264777"/>
                </a:moveTo>
                <a:lnTo>
                  <a:pt x="4253195" y="592050"/>
                </a:lnTo>
                <a:lnTo>
                  <a:pt x="4338251" y="592050"/>
                </a:lnTo>
                <a:lnTo>
                  <a:pt x="4338251" y="557001"/>
                </a:lnTo>
                <a:cubicBezTo>
                  <a:pt x="4350008" y="571735"/>
                  <a:pt x="4360873" y="581781"/>
                  <a:pt x="4370844" y="587139"/>
                </a:cubicBezTo>
                <a:cubicBezTo>
                  <a:pt x="4384090" y="593985"/>
                  <a:pt x="4398675" y="597408"/>
                  <a:pt x="4414600" y="597408"/>
                </a:cubicBezTo>
                <a:cubicBezTo>
                  <a:pt x="4433203" y="597408"/>
                  <a:pt x="4450132" y="592534"/>
                  <a:pt x="4465387" y="582786"/>
                </a:cubicBezTo>
                <a:cubicBezTo>
                  <a:pt x="4480642" y="573037"/>
                  <a:pt x="4492586" y="558303"/>
                  <a:pt x="4501218" y="538584"/>
                </a:cubicBezTo>
                <a:cubicBezTo>
                  <a:pt x="4509850" y="518864"/>
                  <a:pt x="4514166" y="496056"/>
                  <a:pt x="4514166" y="470160"/>
                </a:cubicBezTo>
                <a:cubicBezTo>
                  <a:pt x="4514166" y="431316"/>
                  <a:pt x="4504715" y="401513"/>
                  <a:pt x="4485814" y="380751"/>
                </a:cubicBezTo>
                <a:cubicBezTo>
                  <a:pt x="4466913" y="359990"/>
                  <a:pt x="4443026" y="349609"/>
                  <a:pt x="4414153" y="349609"/>
                </a:cubicBezTo>
                <a:cubicBezTo>
                  <a:pt x="4400163" y="349609"/>
                  <a:pt x="4387401" y="351990"/>
                  <a:pt x="4375867" y="356753"/>
                </a:cubicBezTo>
                <a:cubicBezTo>
                  <a:pt x="4364333" y="361515"/>
                  <a:pt x="4354027" y="368659"/>
                  <a:pt x="4344948" y="378184"/>
                </a:cubicBezTo>
                <a:lnTo>
                  <a:pt x="4344948" y="264777"/>
                </a:lnTo>
                <a:close/>
                <a:moveTo>
                  <a:pt x="4103698" y="264777"/>
                </a:moveTo>
                <a:lnTo>
                  <a:pt x="4103698" y="326615"/>
                </a:lnTo>
                <a:lnTo>
                  <a:pt x="4194557" y="326615"/>
                </a:lnTo>
                <a:lnTo>
                  <a:pt x="4194557" y="264777"/>
                </a:lnTo>
                <a:close/>
                <a:moveTo>
                  <a:pt x="2935248" y="264777"/>
                </a:moveTo>
                <a:lnTo>
                  <a:pt x="2935248" y="592050"/>
                </a:lnTo>
                <a:lnTo>
                  <a:pt x="3036823" y="592050"/>
                </a:lnTo>
                <a:lnTo>
                  <a:pt x="3036823" y="458328"/>
                </a:lnTo>
                <a:lnTo>
                  <a:pt x="3163625" y="458328"/>
                </a:lnTo>
                <a:lnTo>
                  <a:pt x="3163625" y="392248"/>
                </a:lnTo>
                <a:lnTo>
                  <a:pt x="3036823" y="392248"/>
                </a:lnTo>
                <a:lnTo>
                  <a:pt x="3036823" y="335098"/>
                </a:lnTo>
                <a:lnTo>
                  <a:pt x="3185279" y="335098"/>
                </a:lnTo>
                <a:lnTo>
                  <a:pt x="3185279" y="264777"/>
                </a:lnTo>
                <a:close/>
                <a:moveTo>
                  <a:pt x="2627100" y="264777"/>
                </a:moveTo>
                <a:lnTo>
                  <a:pt x="2627100" y="592050"/>
                </a:lnTo>
                <a:lnTo>
                  <a:pt x="2718182" y="592050"/>
                </a:lnTo>
                <a:lnTo>
                  <a:pt x="2718182" y="264777"/>
                </a:lnTo>
                <a:close/>
                <a:moveTo>
                  <a:pt x="1865323" y="264777"/>
                </a:moveTo>
                <a:lnTo>
                  <a:pt x="1865323" y="326615"/>
                </a:lnTo>
                <a:lnTo>
                  <a:pt x="1956182" y="326615"/>
                </a:lnTo>
                <a:lnTo>
                  <a:pt x="1956182" y="264777"/>
                </a:lnTo>
                <a:close/>
                <a:moveTo>
                  <a:pt x="1252374" y="264777"/>
                </a:moveTo>
                <a:lnTo>
                  <a:pt x="1252374" y="592050"/>
                </a:lnTo>
                <a:lnTo>
                  <a:pt x="1343234" y="592050"/>
                </a:lnTo>
                <a:lnTo>
                  <a:pt x="1343234" y="478197"/>
                </a:lnTo>
                <a:cubicBezTo>
                  <a:pt x="1343234" y="456616"/>
                  <a:pt x="1346657" y="441659"/>
                  <a:pt x="1353503" y="433325"/>
                </a:cubicBezTo>
                <a:cubicBezTo>
                  <a:pt x="1360349" y="424990"/>
                  <a:pt x="1369279" y="420823"/>
                  <a:pt x="1380292" y="420823"/>
                </a:cubicBezTo>
                <a:cubicBezTo>
                  <a:pt x="1390263" y="420823"/>
                  <a:pt x="1398003" y="423911"/>
                  <a:pt x="1403509" y="430088"/>
                </a:cubicBezTo>
                <a:cubicBezTo>
                  <a:pt x="1409016" y="436264"/>
                  <a:pt x="1411769" y="446794"/>
                  <a:pt x="1411769" y="461677"/>
                </a:cubicBezTo>
                <a:lnTo>
                  <a:pt x="1411769" y="592050"/>
                </a:lnTo>
                <a:lnTo>
                  <a:pt x="1503075" y="592050"/>
                </a:lnTo>
                <a:lnTo>
                  <a:pt x="1503075" y="441362"/>
                </a:lnTo>
                <a:cubicBezTo>
                  <a:pt x="1503075" y="410256"/>
                  <a:pt x="1495968" y="387188"/>
                  <a:pt x="1481755" y="372156"/>
                </a:cubicBezTo>
                <a:cubicBezTo>
                  <a:pt x="1467542" y="357125"/>
                  <a:pt x="1448083" y="349609"/>
                  <a:pt x="1423378" y="349609"/>
                </a:cubicBezTo>
                <a:cubicBezTo>
                  <a:pt x="1406709" y="349609"/>
                  <a:pt x="1392272" y="352362"/>
                  <a:pt x="1380069" y="357869"/>
                </a:cubicBezTo>
                <a:cubicBezTo>
                  <a:pt x="1367865" y="363376"/>
                  <a:pt x="1355586" y="372529"/>
                  <a:pt x="1343234" y="385328"/>
                </a:cubicBezTo>
                <a:lnTo>
                  <a:pt x="1343234" y="264777"/>
                </a:lnTo>
                <a:close/>
                <a:moveTo>
                  <a:pt x="330533" y="264777"/>
                </a:moveTo>
                <a:lnTo>
                  <a:pt x="330533" y="345591"/>
                </a:lnTo>
                <a:lnTo>
                  <a:pt x="433671" y="345591"/>
                </a:lnTo>
                <a:lnTo>
                  <a:pt x="433671" y="592050"/>
                </a:lnTo>
                <a:lnTo>
                  <a:pt x="534799" y="592050"/>
                </a:lnTo>
                <a:lnTo>
                  <a:pt x="534799" y="345591"/>
                </a:lnTo>
                <a:lnTo>
                  <a:pt x="637937" y="345591"/>
                </a:lnTo>
                <a:lnTo>
                  <a:pt x="637937" y="264777"/>
                </a:lnTo>
                <a:close/>
                <a:moveTo>
                  <a:pt x="146960" y="0"/>
                </a:moveTo>
                <a:lnTo>
                  <a:pt x="5709554" y="0"/>
                </a:lnTo>
                <a:cubicBezTo>
                  <a:pt x="5790718" y="0"/>
                  <a:pt x="5856514" y="65796"/>
                  <a:pt x="5856514" y="146960"/>
                </a:cubicBezTo>
                <a:lnTo>
                  <a:pt x="5856514" y="734783"/>
                </a:lnTo>
                <a:cubicBezTo>
                  <a:pt x="5856514" y="815947"/>
                  <a:pt x="5790718" y="881743"/>
                  <a:pt x="5709554" y="881743"/>
                </a:cubicBezTo>
                <a:lnTo>
                  <a:pt x="146960" y="881743"/>
                </a:lnTo>
                <a:cubicBezTo>
                  <a:pt x="65796" y="881743"/>
                  <a:pt x="0" y="815947"/>
                  <a:pt x="0" y="734783"/>
                </a:cubicBezTo>
                <a:lnTo>
                  <a:pt x="0" y="146960"/>
                </a:lnTo>
                <a:cubicBezTo>
                  <a:pt x="0" y="65796"/>
                  <a:pt x="65796" y="0"/>
                  <a:pt x="146960" y="0"/>
                </a:cubicBezTo>
                <a:close/>
              </a:path>
            </a:pathLst>
          </a:cu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nvGrpSpPr>
          <p:cNvPr id="2" name="Group 1">
            <a:extLst>
              <a:ext uri="{FF2B5EF4-FFF2-40B4-BE49-F238E27FC236}">
                <a16:creationId xmlns:a16="http://schemas.microsoft.com/office/drawing/2014/main" id="{34E1CB77-7548-B051-2CA9-2800E0D040BA}"/>
              </a:ext>
            </a:extLst>
          </p:cNvPr>
          <p:cNvGrpSpPr/>
          <p:nvPr/>
        </p:nvGrpSpPr>
        <p:grpSpPr>
          <a:xfrm>
            <a:off x="7181412" y="580124"/>
            <a:ext cx="4734572" cy="2286828"/>
            <a:chOff x="6702241" y="-385507"/>
            <a:chExt cx="4328566" cy="2190119"/>
          </a:xfrm>
        </p:grpSpPr>
        <p:pic>
          <p:nvPicPr>
            <p:cNvPr id="11" name="Picture 10">
              <a:extLst>
                <a:ext uri="{FF2B5EF4-FFF2-40B4-BE49-F238E27FC236}">
                  <a16:creationId xmlns:a16="http://schemas.microsoft.com/office/drawing/2014/main" id="{3B0CDC20-D9A6-4E44-87C1-9B4C5C7DB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2241" y="-385507"/>
              <a:ext cx="1856288" cy="1856288"/>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1540475A-9B37-48B3-ABEA-A3890309A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8461" y="-167734"/>
              <a:ext cx="1972346" cy="1972346"/>
            </a:xfrm>
            <a:prstGeom prst="rect">
              <a:avLst/>
            </a:prstGeom>
            <a:ln w="228600" cap="sq" cmpd="thickThin">
              <a:solidFill>
                <a:srgbClr val="000000"/>
              </a:solidFill>
              <a:prstDash val="solid"/>
              <a:miter lim="800000"/>
            </a:ln>
            <a:effectLst>
              <a:innerShdw blurRad="76200">
                <a:srgbClr val="000000"/>
              </a:innerShdw>
            </a:effectLst>
          </p:spPr>
        </p:pic>
      </p:gr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1664" y="4175310"/>
            <a:ext cx="2194320" cy="1415691"/>
          </a:xfrm>
          <a:prstGeom prst="rect">
            <a:avLst/>
          </a:prstGeom>
          <a:ln w="228600" cap="sq" cmpd="thickThin">
            <a:solidFill>
              <a:srgbClr val="000000"/>
            </a:solidFill>
            <a:prstDash val="solid"/>
            <a:miter lim="800000"/>
          </a:ln>
          <a:effectLst>
            <a:innerShdw blurRad="76200">
              <a:srgbClr val="000000"/>
            </a:innerShdw>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4568" y="3535665"/>
            <a:ext cx="2027246" cy="159455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27763248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
  <TotalTime>510</TotalTime>
  <Words>638</Words>
  <Application>Microsoft Office PowerPoint</Application>
  <PresentationFormat>Widescreen</PresentationFormat>
  <Paragraphs>65</Paragraphs>
  <Slides>18</Slides>
  <Notes>0</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18</vt:i4>
      </vt:variant>
    </vt:vector>
  </HeadingPairs>
  <TitlesOfParts>
    <vt:vector size="29" baseType="lpstr">
      <vt:lpstr>Agency FB</vt:lpstr>
      <vt:lpstr>Arial</vt:lpstr>
      <vt:lpstr>Arial Black</vt:lpstr>
      <vt:lpstr>Bell MT</vt:lpstr>
      <vt:lpstr>Berlin Sans FB Demi</vt:lpstr>
      <vt:lpstr>Bookman Old Style</vt:lpstr>
      <vt:lpstr>Calibri</vt:lpstr>
      <vt:lpstr>Calibri Light</vt:lpstr>
      <vt:lpstr>Rockwell</vt:lpstr>
      <vt:lpstr>Office Theme</vt:lpstr>
      <vt:lpstr>Damask</vt:lpstr>
      <vt:lpstr>PowerPoint Presentation</vt:lpstr>
      <vt:lpstr>PowerPoint Presentation</vt:lpstr>
      <vt:lpstr>PowerPoint Presentation</vt:lpstr>
      <vt:lpstr>PowerPoint Presentation</vt:lpstr>
      <vt:lpstr>PowerPoint Presentation</vt:lpstr>
      <vt:lpstr>PowerPoint Presentation</vt:lpstr>
      <vt:lpstr>TEMPERATURE SENSOR</vt:lpstr>
      <vt:lpstr>PowerPoint Presentation</vt:lpstr>
      <vt:lpstr>PowerPoint Presentation</vt:lpstr>
      <vt:lpstr>PowerPoint Presentation</vt:lpstr>
      <vt:lpstr>PowerPoint Presentation</vt:lpstr>
      <vt:lpstr>PowerPoint Presentation</vt:lpstr>
      <vt:lpstr>PowerPoint Presentation</vt:lpstr>
      <vt:lpstr>POWER CONSUMPTION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Dhawala Rajakaruna</dc:creator>
  <cp:lastModifiedBy>Dulavinya Manawadu</cp:lastModifiedBy>
  <cp:revision>119</cp:revision>
  <dcterms:created xsi:type="dcterms:W3CDTF">2024-04-18T16:37:20Z</dcterms:created>
  <dcterms:modified xsi:type="dcterms:W3CDTF">2024-08-24T22:40:02Z</dcterms:modified>
</cp:coreProperties>
</file>